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71" r:id="rId2"/>
    <p:sldId id="27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333333"/>
    <a:srgbClr val="EB2D2C"/>
    <a:srgbClr val="FFFFFF"/>
    <a:srgbClr val="5F5F5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CD69E0-DD20-4498-9F06-4B7DE0C8B0D5}" v="10" dt="2025-09-17T19:35: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8539" autoAdjust="0"/>
  </p:normalViewPr>
  <p:slideViewPr>
    <p:cSldViewPr snapToGrid="0" showGuides="1">
      <p:cViewPr varScale="1">
        <p:scale>
          <a:sx n="92" d="100"/>
          <a:sy n="92" d="100"/>
        </p:scale>
        <p:origin x="1314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8/10/relationships/authors" Target="authors.xml"/><Relationship Id="rId5" Type="http://schemas.openxmlformats.org/officeDocument/2006/relationships/handoutMaster" Target="handoutMasters/handoutMaster1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382C0-1D05-4229-918E-CDD7B7E48B4A}" type="slidenum">
              <a:rPr lang="en-GB" smtClean="0"/>
              <a:t>‹#›</a:t>
            </a:fld>
            <a:endParaRPr lang="en-GB"/>
          </a:p>
        </p:txBody>
      </p:sp>
      <p:sp>
        <p:nvSpPr>
          <p:cNvPr id="8" name="Date Placeholder 7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6AEEE-E778-402E-8B8F-9A98AED26EB8}" type="datetimeFigureOut">
              <a:rPr lang="en-GB" smtClean="0"/>
              <a:t>17/09/2025</a:t>
            </a:fld>
            <a:endParaRPr lang="en-GB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7997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otes Placeholder 7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Date Placeholder 8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1386E511-D742-4EFE-90B5-C9FC42762E0F}" type="datetimeFigureOut">
              <a:rPr lang="en-GB" smtClean="0"/>
              <a:pPr/>
              <a:t>17/09/2025</a:t>
            </a:fld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A16CFAD1-D197-4A88-B173-A6412E995EE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endParaRPr lang="en-GB"/>
          </a:p>
        </p:txBody>
      </p:sp>
      <p:sp>
        <p:nvSpPr>
          <p:cNvPr id="12" name="Slide Image Placeholder 1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13" name="Header Placeholder 1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601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ackground">
            <a:extLst>
              <a:ext uri="{FF2B5EF4-FFF2-40B4-BE49-F238E27FC236}">
                <a16:creationId xmlns:a16="http://schemas.microsoft.com/office/drawing/2014/main" id="{66239577-0CC0-4AD6-8B7C-8E32CDF8747A}"/>
              </a:ext>
            </a:extLst>
          </p:cNvPr>
          <p:cNvSpPr/>
          <p:nvPr userDrawn="1"/>
        </p:nvSpPr>
        <p:spPr>
          <a:xfrm>
            <a:off x="1310" y="0"/>
            <a:ext cx="12193200" cy="686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/>
          </a:p>
        </p:txBody>
      </p:sp>
      <p:pic>
        <p:nvPicPr>
          <p:cNvPr id="2" name="Picture 1" descr="A black and grey logo&#10;&#10;Description automatically generated">
            <a:extLst>
              <a:ext uri="{FF2B5EF4-FFF2-40B4-BE49-F238E27FC236}">
                <a16:creationId xmlns:a16="http://schemas.microsoft.com/office/drawing/2014/main" id="{F697783E-2C27-FA6D-0CB2-DBDC19207F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7797" y="584594"/>
            <a:ext cx="3628956" cy="515000"/>
          </a:xfrm>
          <a:prstGeom prst="rect">
            <a:avLst/>
          </a:prstGeom>
        </p:spPr>
      </p:pic>
      <p:sp>
        <p:nvSpPr>
          <p:cNvPr id="30" name="Title Placeholder 6">
            <a:extLst>
              <a:ext uri="{FF2B5EF4-FFF2-40B4-BE49-F238E27FC236}">
                <a16:creationId xmlns:a16="http://schemas.microsoft.com/office/drawing/2014/main" id="{EAC545CA-44E5-319E-578B-612F5AF258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04567" y="1562582"/>
            <a:ext cx="3932186" cy="1375198"/>
          </a:xfrm>
          <a:prstGeom prst="rect">
            <a:avLst/>
          </a:prstGeom>
        </p:spPr>
        <p:txBody>
          <a:bodyPr vert="horz" lIns="0" tIns="46800" rIns="0" bIns="46800" rtlCol="0" anchor="ctr" anchorCtr="0">
            <a:normAutofit/>
          </a:bodyPr>
          <a:lstStyle>
            <a:lvl1pPr algn="r">
              <a:defRPr>
                <a:solidFill>
                  <a:srgbClr val="333333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D7748D8-A52B-9C4D-D358-DDBF3003EB78}"/>
              </a:ext>
            </a:extLst>
          </p:cNvPr>
          <p:cNvCxnSpPr/>
          <p:nvPr userDrawn="1"/>
        </p:nvCxnSpPr>
        <p:spPr>
          <a:xfrm flipH="1">
            <a:off x="10995949" y="1562582"/>
            <a:ext cx="540804" cy="0"/>
          </a:xfrm>
          <a:prstGeom prst="line">
            <a:avLst/>
          </a:prstGeom>
          <a:ln w="38100"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1E7D3AD2-10E6-A891-9618-E13862CAEB3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96728" y="6273406"/>
            <a:ext cx="2740025" cy="463550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 dirty="0"/>
              <a:t>Additional Text/Date</a:t>
            </a:r>
          </a:p>
        </p:txBody>
      </p:sp>
      <p:pic>
        <p:nvPicPr>
          <p:cNvPr id="41" name="Picture 40" descr="A black and red x with a red square&#10;&#10;Description automatically generated">
            <a:extLst>
              <a:ext uri="{FF2B5EF4-FFF2-40B4-BE49-F238E27FC236}">
                <a16:creationId xmlns:a16="http://schemas.microsoft.com/office/drawing/2014/main" id="{3A4510B5-C2DC-3DFF-F04B-45DC196FA62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02154"/>
            <a:ext cx="6503107" cy="555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57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7549" y="1427162"/>
            <a:ext cx="3903135" cy="739773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7549" y="2166938"/>
            <a:ext cx="3903135" cy="39830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427163"/>
            <a:ext cx="6815667" cy="4699001"/>
          </a:xfrm>
        </p:spPr>
        <p:txBody>
          <a:bodyPr/>
          <a:lstStyle>
            <a:lvl1pPr marL="432000" indent="-457200">
              <a:buFont typeface="Wingdings" panose="05000000000000000000" pitchFamily="2" charset="2"/>
              <a:buChar char="§"/>
              <a:defRPr sz="3200"/>
            </a:lvl1pPr>
            <a:lvl2pPr>
              <a:defRPr sz="2800"/>
            </a:lvl2pPr>
            <a:lvl3pPr marL="1257300" indent="-342900">
              <a:buFont typeface="Wingdings" panose="05000000000000000000" pitchFamily="2" charset="2"/>
              <a:buChar char="§"/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9319209-67DA-5192-9454-B013C232B74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9148" y="6569765"/>
            <a:ext cx="268357" cy="288235"/>
          </a:xfrm>
        </p:spPr>
        <p:txBody>
          <a:bodyPr/>
          <a:lstStyle>
            <a:lvl1pPr marL="0" indent="0" algn="l">
              <a:buNone/>
              <a:defRPr sz="1200" b="1">
                <a:solidFill>
                  <a:srgbClr val="EB2D2C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045855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389717" y="1427163"/>
            <a:ext cx="7315200" cy="33004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on frame to insert picture from Templafy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782637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CF86047-F917-837D-8A45-F1F1AE1FF5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9148" y="6569765"/>
            <a:ext cx="268357" cy="288235"/>
          </a:xfrm>
        </p:spPr>
        <p:txBody>
          <a:bodyPr/>
          <a:lstStyle>
            <a:lvl1pPr marL="0" indent="0" algn="l">
              <a:buNone/>
              <a:defRPr sz="1200" b="1">
                <a:solidFill>
                  <a:srgbClr val="EB2D2C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238425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86364-FAB2-94DD-F650-5B3BF6258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DCF230-E23B-A687-CB89-C0D7E7024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FF8042-E5BB-EFFC-70FA-D1C6F2EA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5A4D3A-D2E0-222E-FBC8-9440839F5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C45C-947F-4981-8B3F-4F32E973C9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5B4780-7AB8-E780-0468-FC5C14B24EE2}"/>
              </a:ext>
            </a:extLst>
          </p:cNvPr>
          <p:cNvSpPr/>
          <p:nvPr userDrawn="1"/>
        </p:nvSpPr>
        <p:spPr>
          <a:xfrm>
            <a:off x="-37525" y="-1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DE3583A-A2CB-1B62-9296-498DA17C35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03872" y="-1"/>
            <a:ext cx="6096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3EF8F84C-95A0-8D66-2F07-43DE9CEF8BAE}"/>
              </a:ext>
            </a:extLst>
          </p:cNvPr>
          <p:cNvSpPr/>
          <p:nvPr userDrawn="1"/>
        </p:nvSpPr>
        <p:spPr bwMode="auto">
          <a:xfrm>
            <a:off x="611163" y="1308093"/>
            <a:ext cx="3519200" cy="36481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600" dirty="0">
                <a:solidFill>
                  <a:srgbClr val="EB2D2C"/>
                </a:solidFill>
                <a:latin typeface="Franklin Gothic Medium" panose="020B0603020102020204" pitchFamily="34" charset="0"/>
                <a:ea typeface="Roboto Light"/>
                <a:cs typeface="Segoe UI Light"/>
              </a:rPr>
              <a:t>Community Building</a:t>
            </a:r>
            <a:endParaRPr sz="1600" dirty="0">
              <a:solidFill>
                <a:srgbClr val="EB2D2C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1600" dirty="0">
                <a:solidFill>
                  <a:srgbClr val="EB2D2C"/>
                </a:solidFill>
                <a:latin typeface="Franklin Gothic Medium" panose="020B0603020102020204" pitchFamily="34" charset="0"/>
                <a:ea typeface="Roboto Light"/>
                <a:cs typeface="Segoe UI Light"/>
              </a:rPr>
              <a:t>Cultural Resources</a:t>
            </a:r>
            <a:endParaRPr sz="1600" dirty="0">
              <a:solidFill>
                <a:srgbClr val="EB2D2C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1600" dirty="0">
                <a:solidFill>
                  <a:srgbClr val="EB2D2C"/>
                </a:solidFill>
                <a:latin typeface="Franklin Gothic Medium" panose="020B0603020102020204" pitchFamily="34" charset="0"/>
                <a:ea typeface="Roboto Light"/>
                <a:cs typeface="Segoe UI Light"/>
              </a:rPr>
              <a:t>Environmental</a:t>
            </a:r>
            <a:endParaRPr sz="1600" dirty="0">
              <a:solidFill>
                <a:srgbClr val="EB2D2C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1600" dirty="0">
                <a:solidFill>
                  <a:srgbClr val="EB2D2C"/>
                </a:solidFill>
                <a:latin typeface="Franklin Gothic Medium" panose="020B0603020102020204" pitchFamily="34" charset="0"/>
                <a:ea typeface="Roboto Light"/>
                <a:cs typeface="Segoe UI Light"/>
              </a:rPr>
              <a:t>Funding &amp; Grant Assistance</a:t>
            </a:r>
            <a:endParaRPr sz="1600" dirty="0">
              <a:solidFill>
                <a:srgbClr val="EB2D2C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1600" dirty="0">
                <a:solidFill>
                  <a:srgbClr val="EB2D2C"/>
                </a:solidFill>
                <a:latin typeface="Franklin Gothic Medium" panose="020B0603020102020204" pitchFamily="34" charset="0"/>
                <a:ea typeface="Roboto Light"/>
                <a:cs typeface="Segoe UI Light"/>
              </a:rPr>
              <a:t>Project Delivery</a:t>
            </a:r>
            <a:endParaRPr sz="1600" dirty="0">
              <a:solidFill>
                <a:srgbClr val="EB2D2C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1600" dirty="0">
                <a:solidFill>
                  <a:srgbClr val="EB2D2C"/>
                </a:solidFill>
                <a:latin typeface="Franklin Gothic Medium" panose="020B0603020102020204" pitchFamily="34" charset="0"/>
                <a:ea typeface="Roboto Light"/>
                <a:cs typeface="Segoe UI Light"/>
              </a:rPr>
              <a:t>Survey &amp; Geospatial Services</a:t>
            </a:r>
            <a:endParaRPr sz="1600" dirty="0">
              <a:solidFill>
                <a:srgbClr val="EB2D2C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1600" dirty="0">
                <a:solidFill>
                  <a:srgbClr val="EB2D2C"/>
                </a:solidFill>
                <a:latin typeface="Franklin Gothic Medium" panose="020B0603020102020204" pitchFamily="34" charset="0"/>
                <a:ea typeface="Roboto Light"/>
                <a:cs typeface="Segoe UI Light"/>
              </a:rPr>
              <a:t>Sustainable Solutions</a:t>
            </a:r>
            <a:endParaRPr sz="1600" dirty="0">
              <a:solidFill>
                <a:srgbClr val="EB2D2C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1600" dirty="0">
                <a:solidFill>
                  <a:srgbClr val="EB2D2C"/>
                </a:solidFill>
                <a:latin typeface="Franklin Gothic Medium" panose="020B0603020102020204" pitchFamily="34" charset="0"/>
                <a:ea typeface="Roboto Light"/>
                <a:cs typeface="Segoe UI Light"/>
              </a:rPr>
              <a:t>Transportation</a:t>
            </a:r>
            <a:endParaRPr sz="1600" dirty="0">
              <a:solidFill>
                <a:srgbClr val="EB2D2C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1600" dirty="0">
                <a:solidFill>
                  <a:srgbClr val="EB2D2C"/>
                </a:solidFill>
                <a:latin typeface="Franklin Gothic Medium" panose="020B0603020102020204" pitchFamily="34" charset="0"/>
                <a:ea typeface="Roboto Light"/>
                <a:cs typeface="Segoe UI Light"/>
              </a:rPr>
              <a:t>Visualization</a:t>
            </a:r>
            <a:endParaRPr sz="1600" dirty="0">
              <a:solidFill>
                <a:srgbClr val="EB2D2C"/>
              </a:solidFill>
              <a:latin typeface="Franklin Gothic Medium" panose="020B060302010202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1600" dirty="0">
                <a:solidFill>
                  <a:srgbClr val="EB2D2C"/>
                </a:solidFill>
                <a:latin typeface="Franklin Gothic Medium" panose="020B0603020102020204" pitchFamily="34" charset="0"/>
                <a:ea typeface="Roboto Light"/>
                <a:cs typeface="Segoe UI Light"/>
              </a:rPr>
              <a:t>Water</a:t>
            </a:r>
            <a:endParaRPr sz="1600" dirty="0">
              <a:solidFill>
                <a:srgbClr val="EB2D2C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15" name="Picture 14" descr="A black and grey logo&#10;&#10;Description automatically generated">
            <a:extLst>
              <a:ext uri="{FF2B5EF4-FFF2-40B4-BE49-F238E27FC236}">
                <a16:creationId xmlns:a16="http://schemas.microsoft.com/office/drawing/2014/main" id="{FD4871E2-CD2F-A9CC-33D4-38E57789B3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163" y="455511"/>
            <a:ext cx="2797959" cy="39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9284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3">
            <a:extLst>
              <a:ext uri="{FF2B5EF4-FFF2-40B4-BE49-F238E27FC236}">
                <a16:creationId xmlns:a16="http://schemas.microsoft.com/office/drawing/2014/main" id="{19798472-DC87-414E-BC4E-CFAF99EF0ED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707610" y="1436566"/>
            <a:ext cx="2291446" cy="4001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PICTURES</a:t>
            </a:r>
            <a:b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corporate picture from Templafy</a:t>
            </a:r>
            <a:endParaRPr lang="en-US" altLang="da-DK" sz="900" b="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Click the blue </a:t>
            </a:r>
            <a:r>
              <a:rPr lang="en-US" altLang="da-DK" sz="900" b="1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Templafy </a:t>
            </a:r>
            <a: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900" b="1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dropdown, click </a:t>
            </a:r>
            <a:r>
              <a:rPr lang="en-US" altLang="da-DK" sz="900" b="1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Images</a:t>
            </a:r>
            <a: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b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click the </a:t>
            </a:r>
            <a:r>
              <a:rPr lang="en-US" altLang="da-DK" sz="900" b="1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Images </a:t>
            </a:r>
            <a:r>
              <a:rPr lang="en-US" altLang="da-DK" sz="900" b="0" i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button</a:t>
            </a:r>
            <a: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the Templafy pane on the right side of the screen</a:t>
            </a:r>
            <a:endParaRPr lang="en-US" altLang="da-DK" sz="90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da-DK" sz="900" b="0" baseline="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900" b="1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picture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slides with pictureplaceholder, click on the icon and choose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</a:t>
            </a:r>
          </a:p>
          <a:p>
            <a:pPr eaLnBrk="1" hangingPunct="1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Crop picture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Crop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change size or </a:t>
            </a: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focus of the picture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you want to scale the picture, </a:t>
            </a: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hold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SHIFT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-key down while </a:t>
            </a: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dragging the corners of the picture</a:t>
            </a: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da-DK" sz="900" b="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HINT: 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you delete the picture and </a:t>
            </a: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a new one, the picture may </a:t>
            </a: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lie in front of the text or graphic.</a:t>
            </a: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this happens, select the picture, </a:t>
            </a: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right-click and choose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 to Back</a:t>
            </a:r>
          </a:p>
        </p:txBody>
      </p:sp>
      <p:grpSp>
        <p:nvGrpSpPr>
          <p:cNvPr id="26" name="Gruppe 25">
            <a:extLst>
              <a:ext uri="{FF2B5EF4-FFF2-40B4-BE49-F238E27FC236}">
                <a16:creationId xmlns:a16="http://schemas.microsoft.com/office/drawing/2014/main" id="{1E29220A-15A7-4D74-97D3-C35C0B6650BA}"/>
              </a:ext>
            </a:extLst>
          </p:cNvPr>
          <p:cNvGrpSpPr/>
          <p:nvPr userDrawn="1"/>
        </p:nvGrpSpPr>
        <p:grpSpPr>
          <a:xfrm>
            <a:off x="7128682" y="1704647"/>
            <a:ext cx="676669" cy="997704"/>
            <a:chOff x="6442771" y="2574072"/>
            <a:chExt cx="676669" cy="997704"/>
          </a:xfrm>
        </p:grpSpPr>
        <p:pic>
          <p:nvPicPr>
            <p:cNvPr id="27" name="Billede 26">
              <a:extLst>
                <a:ext uri="{FF2B5EF4-FFF2-40B4-BE49-F238E27FC236}">
                  <a16:creationId xmlns:a16="http://schemas.microsoft.com/office/drawing/2014/main" id="{3A5D5234-21E3-4579-AE5E-A650C0CF9FB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442771" y="2574072"/>
              <a:ext cx="305786" cy="365851"/>
            </a:xfrm>
            <a:prstGeom prst="rect">
              <a:avLst/>
            </a:prstGeom>
          </p:spPr>
        </p:pic>
        <p:pic>
          <p:nvPicPr>
            <p:cNvPr id="38" name="Billede 37">
              <a:extLst>
                <a:ext uri="{FF2B5EF4-FFF2-40B4-BE49-F238E27FC236}">
                  <a16:creationId xmlns:a16="http://schemas.microsoft.com/office/drawing/2014/main" id="{C18E748C-FC83-400F-9C35-D988C122801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444587" y="2943287"/>
              <a:ext cx="674853" cy="628489"/>
            </a:xfrm>
            <a:prstGeom prst="rect">
              <a:avLst/>
            </a:prstGeom>
            <a:ln w="3175">
              <a:solidFill>
                <a:schemeClr val="bg1">
                  <a:lumMod val="95000"/>
                </a:schemeClr>
              </a:solidFill>
            </a:ln>
          </p:spPr>
        </p:pic>
      </p:grpSp>
      <p:sp>
        <p:nvSpPr>
          <p:cNvPr id="42" name="Text Box 2">
            <a:extLst>
              <a:ext uri="{FF2B5EF4-FFF2-40B4-BE49-F238E27FC236}">
                <a16:creationId xmlns:a16="http://schemas.microsoft.com/office/drawing/2014/main" id="{00AD0EBC-0A41-4B26-9D79-79E0C00BBA8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31068" y="1442196"/>
            <a:ext cx="2280360" cy="4893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STYLES</a:t>
            </a:r>
            <a:endParaRPr lang="en-US" altLang="da-DK" sz="1600" b="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the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-key</a:t>
            </a:r>
            <a: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jump through levels. Click </a:t>
            </a:r>
            <a:r>
              <a:rPr lang="en-US" altLang="da-DK" sz="900" b="1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</a:t>
            </a:r>
            <a: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then </a:t>
            </a:r>
            <a:r>
              <a:rPr lang="en-US" altLang="da-DK" sz="900" b="1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</a:t>
            </a:r>
            <a: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switch from one level to the next level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go back in levels use </a:t>
            </a:r>
            <a:r>
              <a:rPr lang="en-US" altLang="da-DK" sz="900" b="1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SHIFT-TAB</a:t>
            </a:r>
            <a:endParaRPr lang="en-US" sz="900" b="1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sz="90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Alternatively, </a:t>
            </a:r>
            <a:r>
              <a:rPr lang="en-US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</a:t>
            </a:r>
            <a:r>
              <a:rPr lang="en-US" sz="90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900" b="1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</a:t>
            </a:r>
            <a:br>
              <a:rPr lang="en-US" sz="900" b="1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90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 level can be used</a:t>
            </a:r>
          </a:p>
          <a:p>
            <a:pPr eaLnBrk="1" hangingPunct="1">
              <a:spcAft>
                <a:spcPts val="600"/>
              </a:spcAft>
              <a:defRPr/>
            </a:pPr>
            <a:endParaRPr lang="en-US" sz="900" baseline="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HINT: </a:t>
            </a:r>
            <a:r>
              <a:rPr lang="en-US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bullet button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Delete bullet for regular text.</a:t>
            </a: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the bullet button to reaply the correct bullet again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SLIDES &amp; LAYOUTS</a:t>
            </a:r>
            <a:b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the menu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Slide 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tab to insert a new slide</a:t>
            </a: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 layout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Click on the arrow next to </a:t>
            </a:r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Layout</a:t>
            </a:r>
            <a:b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to view a dropdown menu of possible slide layouts</a:t>
            </a:r>
            <a:b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altLang="da-DK" sz="900" b="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Reset slide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None/>
              <a:tabLst/>
              <a:defRPr/>
            </a:pPr>
            <a:r>
              <a:rPr lang="en-US" altLang="da-DK" sz="90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the </a:t>
            </a:r>
            <a:r>
              <a:rPr lang="en-US" altLang="da-DK" sz="900" b="1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Reset </a:t>
            </a:r>
            <a:r>
              <a:rPr lang="en-US" altLang="da-DK" sz="90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menu to reset position, size</a:t>
            </a:r>
            <a:r>
              <a:rPr lang="en-US" altLang="da-DK" sz="90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formatting of the </a:t>
            </a:r>
            <a:br>
              <a:rPr lang="en-US" altLang="da-DK" sz="90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da-DK" sz="900" baseline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placeholders to their default settings</a:t>
            </a:r>
            <a:endParaRPr lang="en-US" altLang="da-DK" sz="90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endParaRPr lang="en-US" altLang="da-DK" sz="900" b="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2">
            <a:extLst>
              <a:ext uri="{FF2B5EF4-FFF2-40B4-BE49-F238E27FC236}">
                <a16:creationId xmlns:a16="http://schemas.microsoft.com/office/drawing/2014/main" id="{7082C8DC-C092-4676-B834-847B1F28585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50947" y="3151400"/>
            <a:ext cx="257143" cy="285714"/>
          </a:xfrm>
          <a:prstGeom prst="rect">
            <a:avLst/>
          </a:prstGeom>
        </p:spPr>
      </p:pic>
      <p:pic>
        <p:nvPicPr>
          <p:cNvPr id="46" name="Picture 29">
            <a:extLst>
              <a:ext uri="{FF2B5EF4-FFF2-40B4-BE49-F238E27FC236}">
                <a16:creationId xmlns:a16="http://schemas.microsoft.com/office/drawing/2014/main" id="{6B35B93D-CCEE-48AF-A769-8729CC05BE8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051488" y="2428217"/>
            <a:ext cx="457143" cy="257143"/>
          </a:xfrm>
          <a:prstGeom prst="rect">
            <a:avLst/>
          </a:prstGeom>
        </p:spPr>
      </p:pic>
      <p:pic>
        <p:nvPicPr>
          <p:cNvPr id="51" name="Picture 33">
            <a:extLst>
              <a:ext uri="{FF2B5EF4-FFF2-40B4-BE49-F238E27FC236}">
                <a16:creationId xmlns:a16="http://schemas.microsoft.com/office/drawing/2014/main" id="{939F9DAB-8633-4819-950D-F5E391BF77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28682" y="2947376"/>
            <a:ext cx="341204" cy="321707"/>
          </a:xfrm>
          <a:prstGeom prst="rect">
            <a:avLst/>
          </a:prstGeom>
        </p:spPr>
      </p:pic>
      <p:pic>
        <p:nvPicPr>
          <p:cNvPr id="55" name="Picture 16">
            <a:extLst>
              <a:ext uri="{FF2B5EF4-FFF2-40B4-BE49-F238E27FC236}">
                <a16:creationId xmlns:a16="http://schemas.microsoft.com/office/drawing/2014/main" id="{A13B127D-1BE4-4C8F-96F6-59C8D10D8F4E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057369" y="4141952"/>
            <a:ext cx="328881" cy="505501"/>
          </a:xfrm>
          <a:prstGeom prst="rect">
            <a:avLst/>
          </a:prstGeom>
        </p:spPr>
      </p:pic>
      <p:pic>
        <p:nvPicPr>
          <p:cNvPr id="56" name="Picture 20">
            <a:extLst>
              <a:ext uri="{FF2B5EF4-FFF2-40B4-BE49-F238E27FC236}">
                <a16:creationId xmlns:a16="http://schemas.microsoft.com/office/drawing/2014/main" id="{5730DD9A-26F6-4C14-AE7D-221D2B3F38DD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057369" y="5470105"/>
            <a:ext cx="538465" cy="172841"/>
          </a:xfrm>
          <a:prstGeom prst="rect">
            <a:avLst/>
          </a:prstGeom>
        </p:spPr>
      </p:pic>
      <p:pic>
        <p:nvPicPr>
          <p:cNvPr id="57" name="Picture 19">
            <a:extLst>
              <a:ext uri="{FF2B5EF4-FFF2-40B4-BE49-F238E27FC236}">
                <a16:creationId xmlns:a16="http://schemas.microsoft.com/office/drawing/2014/main" id="{E210FBD4-B8B9-4AFA-9670-2FEBAA1CF374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7184703" y="3757116"/>
            <a:ext cx="313788" cy="543900"/>
          </a:xfrm>
          <a:prstGeom prst="rect">
            <a:avLst/>
          </a:prstGeom>
        </p:spPr>
      </p:pic>
      <p:sp>
        <p:nvSpPr>
          <p:cNvPr id="61" name="Text Box 4">
            <a:extLst>
              <a:ext uri="{FF2B5EF4-FFF2-40B4-BE49-F238E27FC236}">
                <a16:creationId xmlns:a16="http://schemas.microsoft.com/office/drawing/2014/main" id="{DD6A81B7-1FEE-46CF-A623-23E99CFEAFB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407825" y="1436566"/>
            <a:ext cx="2358243" cy="3908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HEADER &amp; FOOTER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this at the very end to apply the changes on all slides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Header and Footer 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tab (write the desired text)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to All 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if only used on one slide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GRIDLINES</a:t>
            </a:r>
            <a:endParaRPr lang="en-US" sz="1600" b="1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the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tab and set tick mark next to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Guides</a:t>
            </a:r>
            <a:endParaRPr lang="en-US" altLang="da-DK" sz="900" b="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HINT: Alt + F9 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quick view of guides</a:t>
            </a:r>
          </a:p>
          <a:p>
            <a:pPr eaLnBrk="1" hangingPunct="1">
              <a:spcAft>
                <a:spcPts val="600"/>
              </a:spcAft>
              <a:defRPr/>
            </a:pPr>
            <a:endParaRPr lang="en-US" altLang="da-DK" sz="900" b="0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SLIDES &amp; SLIDE ELEMENTS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predefined slides and elements from the Templafy button. Choose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Slides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altLang="da-DK" sz="900" b="1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elements </a:t>
            </a:r>
            <a:r>
              <a:rPr lang="en-US" altLang="da-DK" sz="900" b="0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the dropdown menu or from the buttons in the Templafy pane on the right side of the screen</a:t>
            </a:r>
            <a:endParaRPr lang="en-US" altLang="da-DK" sz="900" b="1" noProof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Fast overskrift">
            <a:extLst>
              <a:ext uri="{FF2B5EF4-FFF2-40B4-BE49-F238E27FC236}">
                <a16:creationId xmlns:a16="http://schemas.microsoft.com/office/drawing/2014/main" id="{09C05D50-8477-4113-8B72-9C373B0FF9F9}"/>
              </a:ext>
            </a:extLst>
          </p:cNvPr>
          <p:cNvSpPr txBox="1"/>
          <p:nvPr userDrawn="1"/>
        </p:nvSpPr>
        <p:spPr>
          <a:xfrm>
            <a:off x="731069" y="448713"/>
            <a:ext cx="10864032" cy="65017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32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TIPS &amp; TRICKS - YOUR USER GUIDE</a:t>
            </a:r>
          </a:p>
        </p:txBody>
      </p:sp>
      <p:pic>
        <p:nvPicPr>
          <p:cNvPr id="66" name="Picture 2" descr="C:\Users\MAV~1.SKA\AppData\Local\Temp\SNAGHTMLe48c1e.PNG">
            <a:extLst>
              <a:ext uri="{FF2B5EF4-FFF2-40B4-BE49-F238E27FC236}">
                <a16:creationId xmlns:a16="http://schemas.microsoft.com/office/drawing/2014/main" id="{DAC63350-5850-40BB-87A2-CE01481E05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944250" y="4464399"/>
            <a:ext cx="650850" cy="97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D83AD9C-98AE-450E-B202-15860002D528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3057368" y="4905564"/>
            <a:ext cx="475428" cy="17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252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&gt;Do not use layouts after this &gt;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124504-36FD-4753-851D-5B7D02D4A2D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5F5F"/>
          </a:solidFill>
          <a:ln w="6350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rgbClr val="003755"/>
              </a:buClr>
            </a:pPr>
            <a:endParaRPr lang="en-US" sz="1400" dirty="0" err="1">
              <a:solidFill>
                <a:schemeClr val="tx1"/>
              </a:solidFill>
            </a:endParaRPr>
          </a:p>
        </p:txBody>
      </p:sp>
      <p:sp>
        <p:nvSpPr>
          <p:cNvPr id="5" name="Do not use"/>
          <p:cNvSpPr txBox="1"/>
          <p:nvPr userDrawn="1"/>
        </p:nvSpPr>
        <p:spPr>
          <a:xfrm>
            <a:off x="430213" y="656823"/>
            <a:ext cx="11356977" cy="28931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US" sz="4400" b="0" noProof="0" dirty="0">
                <a:solidFill>
                  <a:srgbClr val="FFFFFF"/>
                </a:solidFill>
              </a:rPr>
              <a:t>If you see any </a:t>
            </a:r>
            <a:r>
              <a:rPr lang="en-US" sz="4400" b="1" i="1" noProof="0" dirty="0">
                <a:solidFill>
                  <a:srgbClr val="FFFFFF"/>
                </a:solidFill>
              </a:rPr>
              <a:t>layouts after this </a:t>
            </a:r>
            <a:r>
              <a:rPr lang="en-US" sz="4400" b="0" i="0" noProof="0" dirty="0">
                <a:solidFill>
                  <a:srgbClr val="FFFFFF"/>
                </a:solidFill>
              </a:rPr>
              <a:t>one</a:t>
            </a:r>
            <a:r>
              <a:rPr lang="en-US" sz="4400" b="1" i="1" noProof="0" dirty="0">
                <a:solidFill>
                  <a:srgbClr val="FFFFFF"/>
                </a:solidFill>
              </a:rPr>
              <a:t>,</a:t>
            </a:r>
            <a:br>
              <a:rPr lang="en-US" sz="4400" b="0" i="0" noProof="0" dirty="0">
                <a:solidFill>
                  <a:srgbClr val="FFFFFF"/>
                </a:solidFill>
              </a:rPr>
            </a:br>
            <a:r>
              <a:rPr lang="en-US" sz="4400" b="0" noProof="0" dirty="0">
                <a:solidFill>
                  <a:srgbClr val="FFFFFF"/>
                </a:solidFill>
              </a:rPr>
              <a:t>do not use them. These layouts </a:t>
            </a:r>
            <a:r>
              <a:rPr lang="en-US" sz="4400" b="1" i="1" u="none" noProof="0" dirty="0">
                <a:solidFill>
                  <a:srgbClr val="FFFFFF"/>
                </a:solidFill>
              </a:rPr>
              <a:t>are not </a:t>
            </a:r>
            <a:r>
              <a:rPr lang="en-US" sz="4400" b="0" noProof="0" dirty="0">
                <a:solidFill>
                  <a:srgbClr val="FFFFFF"/>
                </a:solidFill>
              </a:rPr>
              <a:t>part of our corporate template.</a:t>
            </a:r>
            <a:br>
              <a:rPr lang="en-US" sz="2800" b="0" noProof="0" dirty="0">
                <a:solidFill>
                  <a:srgbClr val="FFFFFF"/>
                </a:solidFill>
              </a:rPr>
            </a:br>
            <a:br>
              <a:rPr lang="en-US" sz="2800" b="0" noProof="0" dirty="0">
                <a:solidFill>
                  <a:srgbClr val="FFFFFF"/>
                </a:solidFill>
              </a:rPr>
            </a:br>
            <a:endParaRPr lang="en-US" sz="2800" b="0" noProof="0" dirty="0">
              <a:solidFill>
                <a:srgbClr val="FFFFFF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BEB5E5A-DA85-4D5B-80B9-F94482F55D76}"/>
              </a:ext>
            </a:extLst>
          </p:cNvPr>
          <p:cNvGrpSpPr/>
          <p:nvPr userDrawn="1"/>
        </p:nvGrpSpPr>
        <p:grpSpPr>
          <a:xfrm rot="8100000">
            <a:off x="10404874" y="3325226"/>
            <a:ext cx="1036788" cy="1036788"/>
            <a:chOff x="6096000" y="4963130"/>
            <a:chExt cx="1456719" cy="1456719"/>
          </a:xfrm>
          <a:solidFill>
            <a:srgbClr val="FFFFFF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823227E-A862-4A7F-BC20-0D107430AB2C}"/>
                </a:ext>
              </a:extLst>
            </p:cNvPr>
            <p:cNvSpPr/>
            <p:nvPr userDrawn="1"/>
          </p:nvSpPr>
          <p:spPr>
            <a:xfrm rot="5400000">
              <a:off x="5534135" y="5524995"/>
              <a:ext cx="1456719" cy="332990"/>
            </a:xfrm>
            <a:prstGeom prst="rect">
              <a:avLst/>
            </a:pr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600"/>
                </a:spcBef>
                <a:buClr>
                  <a:srgbClr val="003755"/>
                </a:buClr>
              </a:pPr>
              <a:endParaRPr 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501AE6-6504-4184-9443-E89AFACF769D}"/>
                </a:ext>
              </a:extLst>
            </p:cNvPr>
            <p:cNvSpPr/>
            <p:nvPr userDrawn="1"/>
          </p:nvSpPr>
          <p:spPr>
            <a:xfrm rot="10800000">
              <a:off x="6096000" y="4963130"/>
              <a:ext cx="1456719" cy="332990"/>
            </a:xfrm>
            <a:prstGeom prst="rect">
              <a:avLst/>
            </a:pr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600"/>
                </a:spcBef>
                <a:buClr>
                  <a:srgbClr val="003755"/>
                </a:buClr>
              </a:pPr>
              <a:endParaRPr lang="en-US" sz="1400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7CEE09B-6EE1-4BF2-85A3-DE69E91BC4C6}"/>
              </a:ext>
            </a:extLst>
          </p:cNvPr>
          <p:cNvSpPr/>
          <p:nvPr userDrawn="1"/>
        </p:nvSpPr>
        <p:spPr>
          <a:xfrm>
            <a:off x="430213" y="2588374"/>
            <a:ext cx="10152346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800" b="1" i="1" noProof="0" dirty="0">
                <a:solidFill>
                  <a:srgbClr val="FFFFFF"/>
                </a:solidFill>
              </a:rPr>
              <a:t>Do not use </a:t>
            </a:r>
            <a:endParaRPr lang="en-US" sz="2400" b="1" i="1" dirty="0">
              <a:solidFill>
                <a:srgbClr val="FFFFFF"/>
              </a:solidFill>
            </a:endParaRPr>
          </a:p>
        </p:txBody>
      </p:sp>
      <p:sp>
        <p:nvSpPr>
          <p:cNvPr id="16" name="Do not use">
            <a:extLst>
              <a:ext uri="{FF2B5EF4-FFF2-40B4-BE49-F238E27FC236}">
                <a16:creationId xmlns:a16="http://schemas.microsoft.com/office/drawing/2014/main" id="{A8FA78FA-4D94-4717-B7C6-6F86378D6B01}"/>
              </a:ext>
            </a:extLst>
          </p:cNvPr>
          <p:cNvSpPr txBox="1"/>
          <p:nvPr userDrawn="1"/>
        </p:nvSpPr>
        <p:spPr>
          <a:xfrm>
            <a:off x="430214" y="5186455"/>
            <a:ext cx="11356974" cy="9694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US" sz="2000" b="0" noProof="0" dirty="0">
                <a:solidFill>
                  <a:srgbClr val="FFFFFF"/>
                </a:solidFill>
              </a:rPr>
              <a:t>Due to PowerPoint’s standard Copy/Paste functionality extra undesirable layouts can appear.</a:t>
            </a:r>
          </a:p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US" sz="2000" b="0" noProof="0" dirty="0">
                <a:solidFill>
                  <a:srgbClr val="FFFFFF"/>
                </a:solidFill>
              </a:rPr>
              <a:t>Also notice: Layouts after this might contain potential confidential information.</a:t>
            </a:r>
            <a:br>
              <a:rPr lang="en-US" sz="1800" b="0" noProof="0" dirty="0">
                <a:solidFill>
                  <a:srgbClr val="FFFFFF"/>
                </a:solidFill>
              </a:rPr>
            </a:br>
            <a:endParaRPr lang="en-US" sz="1800" b="0" noProof="0" dirty="0">
              <a:solidFill>
                <a:srgbClr val="FFFFFF"/>
              </a:solidFill>
            </a:endParaRP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B12B154D-76F1-409D-A798-AA5203EE7F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US" dirty="0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D212C3A-1726-4BC5-8AF1-72D08F635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989D5CFC-5012-4F36-B4E7-CE36F67CD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146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X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ackground">
            <a:extLst>
              <a:ext uri="{FF2B5EF4-FFF2-40B4-BE49-F238E27FC236}">
                <a16:creationId xmlns:a16="http://schemas.microsoft.com/office/drawing/2014/main" id="{66239577-0CC0-4AD6-8B7C-8E32CDF8747A}"/>
              </a:ext>
            </a:extLst>
          </p:cNvPr>
          <p:cNvSpPr/>
          <p:nvPr userDrawn="1"/>
        </p:nvSpPr>
        <p:spPr>
          <a:xfrm>
            <a:off x="1310" y="0"/>
            <a:ext cx="12193200" cy="686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/>
          </a:p>
        </p:txBody>
      </p:sp>
      <p:pic>
        <p:nvPicPr>
          <p:cNvPr id="2" name="Picture 1" descr="A black and grey logo&#10;&#10;Description automatically generated">
            <a:extLst>
              <a:ext uri="{FF2B5EF4-FFF2-40B4-BE49-F238E27FC236}">
                <a16:creationId xmlns:a16="http://schemas.microsoft.com/office/drawing/2014/main" id="{F697783E-2C27-FA6D-0CB2-DBDC19207F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7797" y="584594"/>
            <a:ext cx="3628956" cy="515000"/>
          </a:xfrm>
          <a:prstGeom prst="rect">
            <a:avLst/>
          </a:prstGeom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E8FE7FAC-7DD8-4B40-66CB-40B3C5A6A068}"/>
              </a:ext>
            </a:extLst>
          </p:cNvPr>
          <p:cNvSpPr/>
          <p:nvPr userDrawn="1"/>
        </p:nvSpPr>
        <p:spPr>
          <a:xfrm>
            <a:off x="0" y="1302154"/>
            <a:ext cx="6506282" cy="5555846"/>
          </a:xfrm>
          <a:custGeom>
            <a:avLst/>
            <a:gdLst>
              <a:gd name="connsiteX0" fmla="*/ 1600886 w 5522684"/>
              <a:gd name="connsiteY0" fmla="*/ 1 h 4715932"/>
              <a:gd name="connsiteX1" fmla="*/ 2062205 w 5522684"/>
              <a:gd name="connsiteY1" fmla="*/ 1 h 4715932"/>
              <a:gd name="connsiteX2" fmla="*/ 2062205 w 5522684"/>
              <a:gd name="connsiteY2" fmla="*/ 12228 h 4715932"/>
              <a:gd name="connsiteX3" fmla="*/ 2073165 w 5522684"/>
              <a:gd name="connsiteY3" fmla="*/ 4439 h 4715932"/>
              <a:gd name="connsiteX4" fmla="*/ 3597817 w 5522684"/>
              <a:gd name="connsiteY4" fmla="*/ 2149839 h 4715932"/>
              <a:gd name="connsiteX5" fmla="*/ 4161062 w 5522684"/>
              <a:gd name="connsiteY5" fmla="*/ 1297806 h 4715932"/>
              <a:gd name="connsiteX6" fmla="*/ 4185749 w 5522684"/>
              <a:gd name="connsiteY6" fmla="*/ 1243075 h 4715932"/>
              <a:gd name="connsiteX7" fmla="*/ 5466989 w 5522684"/>
              <a:gd name="connsiteY7" fmla="*/ 1244676 h 4715932"/>
              <a:gd name="connsiteX8" fmla="*/ 4184726 w 5522684"/>
              <a:gd name="connsiteY8" fmla="*/ 2945590 h 4715932"/>
              <a:gd name="connsiteX9" fmla="*/ 5522684 w 5522684"/>
              <a:gd name="connsiteY9" fmla="*/ 4714489 h 4715932"/>
              <a:gd name="connsiteX10" fmla="*/ 4248879 w 5522684"/>
              <a:gd name="connsiteY10" fmla="*/ 4714489 h 4715932"/>
              <a:gd name="connsiteX11" fmla="*/ 3599113 w 5522684"/>
              <a:gd name="connsiteY11" fmla="*/ 3765901 h 4715932"/>
              <a:gd name="connsiteX12" fmla="*/ 2944734 w 5522684"/>
              <a:gd name="connsiteY12" fmla="*/ 4715932 h 4715932"/>
              <a:gd name="connsiteX13" fmla="*/ 1678066 w 5522684"/>
              <a:gd name="connsiteY13" fmla="*/ 4715932 h 4715932"/>
              <a:gd name="connsiteX14" fmla="*/ 3015044 w 5522684"/>
              <a:gd name="connsiteY14" fmla="*/ 2937623 h 4715932"/>
              <a:gd name="connsiteX15" fmla="*/ 1606406 w 5522684"/>
              <a:gd name="connsiteY15" fmla="*/ 1065803 h 4715932"/>
              <a:gd name="connsiteX16" fmla="*/ 1622376 w 5522684"/>
              <a:gd name="connsiteY16" fmla="*/ 1053785 h 4715932"/>
              <a:gd name="connsiteX17" fmla="*/ 1600886 w 5522684"/>
              <a:gd name="connsiteY17" fmla="*/ 1053785 h 4715932"/>
              <a:gd name="connsiteX18" fmla="*/ 0 w 5522684"/>
              <a:gd name="connsiteY18" fmla="*/ 0 h 4715932"/>
              <a:gd name="connsiteX19" fmla="*/ 1049867 w 5522684"/>
              <a:gd name="connsiteY19" fmla="*/ 0 h 4715932"/>
              <a:gd name="connsiteX20" fmla="*/ 1049867 w 5522684"/>
              <a:gd name="connsiteY20" fmla="*/ 1016000 h 4715932"/>
              <a:gd name="connsiteX21" fmla="*/ 0 w 5522684"/>
              <a:gd name="connsiteY21" fmla="*/ 1016000 h 471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522684" h="4715932">
                <a:moveTo>
                  <a:pt x="1600886" y="1"/>
                </a:moveTo>
                <a:lnTo>
                  <a:pt x="2062205" y="1"/>
                </a:lnTo>
                <a:lnTo>
                  <a:pt x="2062205" y="12228"/>
                </a:lnTo>
                <a:lnTo>
                  <a:pt x="2073165" y="4439"/>
                </a:lnTo>
                <a:lnTo>
                  <a:pt x="3597817" y="2149839"/>
                </a:lnTo>
                <a:lnTo>
                  <a:pt x="4161062" y="1297806"/>
                </a:lnTo>
                <a:lnTo>
                  <a:pt x="4185749" y="1243075"/>
                </a:lnTo>
                <a:lnTo>
                  <a:pt x="5466989" y="1244676"/>
                </a:lnTo>
                <a:lnTo>
                  <a:pt x="4184726" y="2945590"/>
                </a:lnTo>
                <a:lnTo>
                  <a:pt x="5522684" y="4714489"/>
                </a:lnTo>
                <a:lnTo>
                  <a:pt x="4248879" y="4714489"/>
                </a:lnTo>
                <a:lnTo>
                  <a:pt x="3599113" y="3765901"/>
                </a:lnTo>
                <a:lnTo>
                  <a:pt x="2944734" y="4715932"/>
                </a:lnTo>
                <a:lnTo>
                  <a:pt x="1678066" y="4715932"/>
                </a:lnTo>
                <a:lnTo>
                  <a:pt x="3015044" y="2937623"/>
                </a:lnTo>
                <a:lnTo>
                  <a:pt x="1606406" y="1065803"/>
                </a:lnTo>
                <a:lnTo>
                  <a:pt x="1622376" y="1053785"/>
                </a:lnTo>
                <a:lnTo>
                  <a:pt x="1600886" y="1053785"/>
                </a:lnTo>
                <a:close/>
                <a:moveTo>
                  <a:pt x="0" y="0"/>
                </a:moveTo>
                <a:lnTo>
                  <a:pt x="1049867" y="0"/>
                </a:lnTo>
                <a:lnTo>
                  <a:pt x="1049867" y="1016000"/>
                </a:lnTo>
                <a:lnTo>
                  <a:pt x="0" y="1016000"/>
                </a:lnTo>
                <a:close/>
              </a:path>
            </a:pathLst>
          </a:custGeom>
          <a:blipFill dpi="0" rotWithShape="0">
            <a:blip r:embed="rId3"/>
            <a:srcRect/>
            <a:stretch>
              <a:fillRect l="-1000" r="-2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6000" rIns="72000" bIns="36000" rtlCol="0" anchor="ctr">
            <a:noAutofit/>
          </a:bodyPr>
          <a:lstStyle/>
          <a:p>
            <a:pPr algn="ctr"/>
            <a:endParaRPr lang="en-US" sz="2000" noProof="0" dirty="0" err="1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</a:endParaRPr>
          </a:p>
        </p:txBody>
      </p:sp>
      <p:sp>
        <p:nvSpPr>
          <p:cNvPr id="30" name="Title Placeholder 6">
            <a:extLst>
              <a:ext uri="{FF2B5EF4-FFF2-40B4-BE49-F238E27FC236}">
                <a16:creationId xmlns:a16="http://schemas.microsoft.com/office/drawing/2014/main" id="{EAC545CA-44E5-319E-578B-612F5AF258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04567" y="1562582"/>
            <a:ext cx="3932186" cy="1375198"/>
          </a:xfrm>
          <a:prstGeom prst="rect">
            <a:avLst/>
          </a:prstGeom>
        </p:spPr>
        <p:txBody>
          <a:bodyPr vert="horz" lIns="0" tIns="46800" rIns="0" bIns="46800" rtlCol="0" anchor="ctr" anchorCtr="0">
            <a:normAutofit/>
          </a:bodyPr>
          <a:lstStyle>
            <a:lvl1pPr algn="r">
              <a:defRPr>
                <a:solidFill>
                  <a:srgbClr val="333333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D7748D8-A52B-9C4D-D358-DDBF3003EB78}"/>
              </a:ext>
            </a:extLst>
          </p:cNvPr>
          <p:cNvCxnSpPr/>
          <p:nvPr userDrawn="1"/>
        </p:nvCxnSpPr>
        <p:spPr>
          <a:xfrm flipH="1">
            <a:off x="10995949" y="1562582"/>
            <a:ext cx="540804" cy="0"/>
          </a:xfrm>
          <a:prstGeom prst="line">
            <a:avLst/>
          </a:prstGeom>
          <a:ln w="38100"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1E7D3AD2-10E6-A891-9618-E13862CAEB3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96728" y="6273406"/>
            <a:ext cx="2740025" cy="463550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 dirty="0"/>
              <a:t>Additional Text/Date</a:t>
            </a:r>
          </a:p>
        </p:txBody>
      </p:sp>
    </p:spTree>
    <p:extLst>
      <p:ext uri="{BB962C8B-B14F-4D97-AF65-F5344CB8AC3E}">
        <p14:creationId xmlns:p14="http://schemas.microsoft.com/office/powerpoint/2010/main" val="2812030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ackground">
            <a:extLst>
              <a:ext uri="{FF2B5EF4-FFF2-40B4-BE49-F238E27FC236}">
                <a16:creationId xmlns:a16="http://schemas.microsoft.com/office/drawing/2014/main" id="{66239577-0CC0-4AD6-8B7C-8E32CDF8747A}"/>
              </a:ext>
            </a:extLst>
          </p:cNvPr>
          <p:cNvSpPr/>
          <p:nvPr userDrawn="1"/>
        </p:nvSpPr>
        <p:spPr>
          <a:xfrm>
            <a:off x="1310" y="0"/>
            <a:ext cx="12193200" cy="686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/>
          </a:p>
        </p:txBody>
      </p:sp>
      <p:pic>
        <p:nvPicPr>
          <p:cNvPr id="2" name="Picture 1" descr="A black and grey logo&#10;&#10;Description automatically generated">
            <a:extLst>
              <a:ext uri="{FF2B5EF4-FFF2-40B4-BE49-F238E27FC236}">
                <a16:creationId xmlns:a16="http://schemas.microsoft.com/office/drawing/2014/main" id="{F697783E-2C27-FA6D-0CB2-DBDC19207F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07797" y="584594"/>
            <a:ext cx="3628956" cy="515000"/>
          </a:xfrm>
          <a:prstGeom prst="rect">
            <a:avLst/>
          </a:prstGeom>
        </p:spPr>
      </p:pic>
      <p:sp>
        <p:nvSpPr>
          <p:cNvPr id="30" name="Title Placeholder 6">
            <a:extLst>
              <a:ext uri="{FF2B5EF4-FFF2-40B4-BE49-F238E27FC236}">
                <a16:creationId xmlns:a16="http://schemas.microsoft.com/office/drawing/2014/main" id="{EAC545CA-44E5-319E-578B-612F5AF258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04567" y="1562582"/>
            <a:ext cx="3932186" cy="1375198"/>
          </a:xfrm>
          <a:prstGeom prst="rect">
            <a:avLst/>
          </a:prstGeom>
        </p:spPr>
        <p:txBody>
          <a:bodyPr vert="horz" lIns="0" tIns="46800" rIns="0" bIns="46800" rtlCol="0" anchor="ctr" anchorCtr="0">
            <a:normAutofit/>
          </a:bodyPr>
          <a:lstStyle>
            <a:lvl1pPr algn="r">
              <a:defRPr>
                <a:solidFill>
                  <a:srgbClr val="333333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D7748D8-A52B-9C4D-D358-DDBF3003EB78}"/>
              </a:ext>
            </a:extLst>
          </p:cNvPr>
          <p:cNvCxnSpPr/>
          <p:nvPr userDrawn="1"/>
        </p:nvCxnSpPr>
        <p:spPr>
          <a:xfrm flipH="1">
            <a:off x="10995949" y="1562582"/>
            <a:ext cx="540804" cy="0"/>
          </a:xfrm>
          <a:prstGeom prst="line">
            <a:avLst/>
          </a:prstGeom>
          <a:ln w="38100"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1E7D3AD2-10E6-A891-9618-E13862CAEB3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96728" y="6273406"/>
            <a:ext cx="2740025" cy="463550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 dirty="0"/>
              <a:t>Additional Text/Date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6F09425-FE90-269A-9E3C-5DBC2E5CA16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7002463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26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8140" y="1427361"/>
            <a:ext cx="10877460" cy="472269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Date Placeholder 6" hidden="1">
            <a:extLst>
              <a:ext uri="{FF2B5EF4-FFF2-40B4-BE49-F238E27FC236}">
                <a16:creationId xmlns:a16="http://schemas.microsoft.com/office/drawing/2014/main" id="{DC10E6F4-AEE2-4B2C-AFEB-B42E89F6C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 hidden="1">
            <a:extLst>
              <a:ext uri="{FF2B5EF4-FFF2-40B4-BE49-F238E27FC236}">
                <a16:creationId xmlns:a16="http://schemas.microsoft.com/office/drawing/2014/main" id="{239AFB3E-524E-4454-A318-3EEDB8EC6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3F9DCFC3-7D36-41F9-BD25-C52216853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C45C-947F-4981-8B3F-4F32E973C90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011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7E04B51-4C86-0FEA-2847-5774155AEF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33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69264" y="196167"/>
            <a:ext cx="10364400" cy="1360800"/>
          </a:xfrm>
        </p:spPr>
        <p:txBody>
          <a:bodyPr tIns="0" bIns="0" anchor="b" anchorCtr="0"/>
          <a:lstStyle>
            <a:lvl1pPr algn="l">
              <a:defRPr sz="4000" b="1">
                <a:solidFill>
                  <a:srgbClr val="FFFFFF"/>
                </a:solidFill>
                <a:latin typeface="+mn-lt"/>
              </a:defRPr>
            </a:lvl1pPr>
          </a:lstStyle>
          <a:p>
            <a:r>
              <a:rPr lang="en-US" dirty="0"/>
              <a:t>Section </a:t>
            </a:r>
            <a:r>
              <a:rPr lang="en-US" dirty="0" err="1"/>
              <a:t>NAme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9264" y="1660244"/>
            <a:ext cx="10364400" cy="1601303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>
                <a:solidFill>
                  <a:srgbClr val="FFFFFF"/>
                </a:solidFill>
              </a:defRPr>
            </a:lvl1pPr>
            <a:lvl2pPr marL="0" indent="0" algn="l">
              <a:buFont typeface="Arial" panose="020B0604020202020204" pitchFamily="34" charset="0"/>
              <a:buChar char="​"/>
              <a:defRPr sz="2000"/>
            </a:lvl2pPr>
            <a:lvl3pPr marL="0" indent="0" algn="l">
              <a:buFont typeface="Arial" panose="020B0604020202020204" pitchFamily="34" charset="0"/>
              <a:buChar char="​"/>
              <a:defRPr sz="2000"/>
            </a:lvl3pPr>
            <a:lvl4pPr marL="0" indent="0" algn="l">
              <a:buFont typeface="Arial" panose="020B0604020202020204" pitchFamily="34" charset="0"/>
              <a:buChar char="​"/>
              <a:defRPr sz="2000"/>
            </a:lvl4pPr>
            <a:lvl5pPr marL="0" indent="0" algn="l">
              <a:buFont typeface="Arial" panose="020B0604020202020204" pitchFamily="34" charset="0"/>
              <a:buChar char="​"/>
              <a:defRPr sz="2000"/>
            </a:lvl5pPr>
            <a:lvl6pPr marL="0" indent="0" algn="l">
              <a:buFont typeface="Arial" panose="020B0604020202020204" pitchFamily="34" charset="0"/>
              <a:buChar char="​"/>
              <a:defRPr sz="2000"/>
            </a:lvl6pPr>
            <a:lvl7pPr marL="0" indent="0" algn="l">
              <a:buFont typeface="Arial" panose="020B0604020202020204" pitchFamily="34" charset="0"/>
              <a:buChar char="​"/>
              <a:defRPr sz="2000"/>
            </a:lvl7pPr>
            <a:lvl8pPr marL="0" indent="0" algn="l">
              <a:buFont typeface="Arial" panose="020B0604020202020204" pitchFamily="34" charset="0"/>
              <a:buChar char="​"/>
              <a:defRPr sz="2000"/>
            </a:lvl8pPr>
            <a:lvl9pPr marL="0" indent="0" algn="l"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_GeneralDate"/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 sz="100">
                <a:noFill/>
              </a:defRPr>
            </a:lvl1pPr>
          </a:lstStyle>
          <a:p>
            <a:endParaRPr lang="en-US" dirty="0"/>
          </a:p>
        </p:txBody>
      </p:sp>
      <p:sp>
        <p:nvSpPr>
          <p:cNvPr id="5" name="FLD_PresentationTitle"/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 sz="100">
                <a:noFill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A white x on a black background&#10;&#10;Description automatically generated">
            <a:extLst>
              <a:ext uri="{FF2B5EF4-FFF2-40B4-BE49-F238E27FC236}">
                <a16:creationId xmlns:a16="http://schemas.microsoft.com/office/drawing/2014/main" id="{7DB8AF28-76E0-6D7D-405A-72402F7B32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522304"/>
            <a:ext cx="2733926" cy="233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713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Pictur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D4A007C-32A3-F4DB-8114-B90BC7851E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1" y="997527"/>
            <a:ext cx="6096000" cy="586047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8140" y="1427361"/>
            <a:ext cx="4744509" cy="47205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/>
            </a:lvl1pPr>
            <a:lvl2pPr>
              <a:defRPr sz="2400"/>
            </a:lvl2pPr>
            <a:lvl3pPr marL="1144800" indent="-230400">
              <a:buFont typeface="Wingdings" panose="05000000000000000000" pitchFamily="2" charset="2"/>
              <a:buChar char="§"/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Date Placeholder 7" hidden="1">
            <a:extLst>
              <a:ext uri="{FF2B5EF4-FFF2-40B4-BE49-F238E27FC236}">
                <a16:creationId xmlns:a16="http://schemas.microsoft.com/office/drawing/2014/main" id="{BCF04472-E0C5-4D44-BC5E-AFBF26263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 hidden="1">
            <a:extLst>
              <a:ext uri="{FF2B5EF4-FFF2-40B4-BE49-F238E27FC236}">
                <a16:creationId xmlns:a16="http://schemas.microsoft.com/office/drawing/2014/main" id="{ED3BF857-51EA-4185-AF16-15125759D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 hidden="1">
            <a:extLst>
              <a:ext uri="{FF2B5EF4-FFF2-40B4-BE49-F238E27FC236}">
                <a16:creationId xmlns:a16="http://schemas.microsoft.com/office/drawing/2014/main" id="{371237F7-8B39-4796-AB57-B7D913960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C45C-947F-4981-8B3F-4F32E973C9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287980B-C145-91FA-B29E-7033B3FC7E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5462" y="216117"/>
            <a:ext cx="10877460" cy="687600"/>
          </a:xfrm>
        </p:spPr>
        <p:txBody>
          <a:bodyPr/>
          <a:lstStyle/>
          <a:p>
            <a:r>
              <a:rPr lang="en-US" noProof="0" dirty="0"/>
              <a:t>TEXT/PICTURE (RIGHT)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B66015-78D9-C7C0-A3F6-E605721049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9148" y="6569765"/>
            <a:ext cx="268357" cy="288235"/>
          </a:xfrm>
        </p:spPr>
        <p:txBody>
          <a:bodyPr/>
          <a:lstStyle>
            <a:lvl1pPr marL="0" indent="0" algn="l">
              <a:buNone/>
              <a:defRPr sz="1200" b="1">
                <a:solidFill>
                  <a:srgbClr val="EB2D2C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370926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/Picture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D4A007C-32A3-F4DB-8114-B90BC7851E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997527"/>
            <a:ext cx="6096000" cy="586047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4192" y="1427361"/>
            <a:ext cx="4744509" cy="47205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/>
            </a:lvl1pPr>
            <a:lvl2pPr>
              <a:defRPr sz="2400"/>
            </a:lvl2pPr>
            <a:lvl3pPr marL="1144800" indent="-230400">
              <a:buFont typeface="Wingdings" panose="05000000000000000000" pitchFamily="2" charset="2"/>
              <a:buChar char="§"/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Date Placeholder 7" hidden="1">
            <a:extLst>
              <a:ext uri="{FF2B5EF4-FFF2-40B4-BE49-F238E27FC236}">
                <a16:creationId xmlns:a16="http://schemas.microsoft.com/office/drawing/2014/main" id="{BCF04472-E0C5-4D44-BC5E-AFBF26263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 hidden="1">
            <a:extLst>
              <a:ext uri="{FF2B5EF4-FFF2-40B4-BE49-F238E27FC236}">
                <a16:creationId xmlns:a16="http://schemas.microsoft.com/office/drawing/2014/main" id="{ED3BF857-51EA-4185-AF16-15125759D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 hidden="1">
            <a:extLst>
              <a:ext uri="{FF2B5EF4-FFF2-40B4-BE49-F238E27FC236}">
                <a16:creationId xmlns:a16="http://schemas.microsoft.com/office/drawing/2014/main" id="{371237F7-8B39-4796-AB57-B7D913960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C45C-947F-4981-8B3F-4F32E973C9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287980B-C145-91FA-B29E-7033B3FC7E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5462" y="216117"/>
            <a:ext cx="10877460" cy="687600"/>
          </a:xfrm>
        </p:spPr>
        <p:txBody>
          <a:bodyPr/>
          <a:lstStyle/>
          <a:p>
            <a:r>
              <a:rPr lang="en-US" noProof="0" dirty="0"/>
              <a:t>TEXT/PICTURE (LEFT)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A3B418F7-C9D2-5EAE-FFC3-27115232FE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9148" y="6569765"/>
            <a:ext cx="268357" cy="288235"/>
          </a:xfrm>
        </p:spPr>
        <p:txBody>
          <a:bodyPr/>
          <a:lstStyle>
            <a:lvl1pPr marL="0" indent="0" algn="l">
              <a:buNone/>
              <a:defRPr sz="1200" b="1">
                <a:solidFill>
                  <a:srgbClr val="EB2D2C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729778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8140" y="1187816"/>
            <a:ext cx="4863258" cy="749077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>
                <a:solidFill>
                  <a:srgbClr val="EB2D2C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HEADING ONE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8140" y="2162527"/>
            <a:ext cx="4863258" cy="3952800"/>
          </a:xfrm>
          <a:prstGeom prst="rect">
            <a:avLst/>
          </a:prstGeom>
        </p:spPr>
        <p:txBody>
          <a:bodyPr/>
          <a:lstStyle>
            <a:lvl1pPr marL="432000" indent="-457200">
              <a:buFont typeface="Wingdings" panose="05000000000000000000" pitchFamily="2" charset="2"/>
              <a:buChar char="§"/>
              <a:defRPr sz="2400"/>
            </a:lvl1pPr>
            <a:lvl2pPr marL="914400" indent="-457200">
              <a:buFont typeface="Wingdings" panose="05000000000000000000" pitchFamily="2" charset="2"/>
              <a:buChar char="§"/>
              <a:defRPr sz="2000"/>
            </a:lvl2pPr>
            <a:lvl3pPr marL="1144800" indent="-230400">
              <a:buFont typeface="Wingdings" panose="05000000000000000000" pitchFamily="2" charset="2"/>
              <a:buChar char="§"/>
              <a:defRPr sz="1800"/>
            </a:lvl3pPr>
            <a:lvl4pPr marL="1887750" indent="-285750">
              <a:buFont typeface="Wingdings" panose="05000000000000000000" pitchFamily="2" charset="2"/>
              <a:buChar char="§"/>
              <a:defRPr sz="1600"/>
            </a:lvl4pPr>
            <a:lvl5pPr marL="2059200" indent="-23040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391726" y="1189656"/>
            <a:ext cx="5165260" cy="736349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None/>
              <a:defRPr lang="en-US" sz="2400" b="1" kern="1200" dirty="0">
                <a:solidFill>
                  <a:srgbClr val="EB2D2C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HEADING TWO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91726" y="2162527"/>
            <a:ext cx="5165260" cy="3952800"/>
          </a:xfrm>
          <a:prstGeom prst="rect">
            <a:avLst/>
          </a:prstGeom>
        </p:spPr>
        <p:txBody>
          <a:bodyPr/>
          <a:lstStyle>
            <a:lvl1pPr marL="432000" indent="-457200">
              <a:buFont typeface="Wingdings" panose="05000000000000000000" pitchFamily="2" charset="2"/>
              <a:buChar char="§"/>
              <a:defRPr sz="2400"/>
            </a:lvl1pPr>
            <a:lvl2pPr marL="914400" indent="-457200">
              <a:buFont typeface="Wingdings" panose="05000000000000000000" pitchFamily="2" charset="2"/>
              <a:buChar char="§"/>
              <a:defRPr sz="2000"/>
            </a:lvl2pPr>
            <a:lvl3pPr marL="1144800" indent="-230400">
              <a:buFont typeface="Wingdings" panose="05000000000000000000" pitchFamily="2" charset="2"/>
              <a:buChar char="§"/>
              <a:defRPr sz="1800"/>
            </a:lvl3pPr>
            <a:lvl4pPr marL="1887750" indent="-285750">
              <a:buFont typeface="Wingdings" panose="05000000000000000000" pitchFamily="2" charset="2"/>
              <a:buChar char="§"/>
              <a:defRPr sz="1600"/>
            </a:lvl4pPr>
            <a:lvl5pPr marL="2059200" indent="-23040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 hidden="1">
            <a:extLst>
              <a:ext uri="{FF2B5EF4-FFF2-40B4-BE49-F238E27FC236}">
                <a16:creationId xmlns:a16="http://schemas.microsoft.com/office/drawing/2014/main" id="{AEC72992-866B-4A58-BEDA-3F5006571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ooter Placeholder 10" hidden="1">
            <a:extLst>
              <a:ext uri="{FF2B5EF4-FFF2-40B4-BE49-F238E27FC236}">
                <a16:creationId xmlns:a16="http://schemas.microsoft.com/office/drawing/2014/main" id="{742F6535-EE13-4D42-A1A0-81060EE99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 hidden="1">
            <a:extLst>
              <a:ext uri="{FF2B5EF4-FFF2-40B4-BE49-F238E27FC236}">
                <a16:creationId xmlns:a16="http://schemas.microsoft.com/office/drawing/2014/main" id="{E1590613-6C66-4E1E-A1DD-A15C51D18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C45C-947F-4981-8B3F-4F32E973C9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7F9135-AAB9-9EE6-D8A1-607A312936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5462" y="216117"/>
            <a:ext cx="10877460" cy="687600"/>
          </a:xfrm>
        </p:spPr>
        <p:txBody>
          <a:bodyPr/>
          <a:lstStyle/>
          <a:p>
            <a:r>
              <a:rPr lang="en-US" noProof="0" dirty="0"/>
              <a:t>COMPARISON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86F206D-50DC-9486-E743-72E5A3813E39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555668"/>
            <a:ext cx="0" cy="4667002"/>
          </a:xfrm>
          <a:prstGeom prst="line">
            <a:avLst/>
          </a:prstGeom>
          <a:ln w="6350"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09490AC-73C9-972E-A091-13F4196251C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9148" y="6569765"/>
            <a:ext cx="268357" cy="288235"/>
          </a:xfrm>
        </p:spPr>
        <p:txBody>
          <a:bodyPr/>
          <a:lstStyle>
            <a:lvl1pPr marL="0" indent="0" algn="l">
              <a:buNone/>
              <a:defRPr sz="1200" b="1">
                <a:solidFill>
                  <a:srgbClr val="EB2D2C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622574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BLANK SLIDE</a:t>
            </a:r>
          </a:p>
        </p:txBody>
      </p:sp>
      <p:sp>
        <p:nvSpPr>
          <p:cNvPr id="6" name="Date Placeholder 5" hidden="1">
            <a:extLst>
              <a:ext uri="{FF2B5EF4-FFF2-40B4-BE49-F238E27FC236}">
                <a16:creationId xmlns:a16="http://schemas.microsoft.com/office/drawing/2014/main" id="{39D8C0A6-2034-45EF-ADA5-A38CDA43F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 hidden="1">
            <a:extLst>
              <a:ext uri="{FF2B5EF4-FFF2-40B4-BE49-F238E27FC236}">
                <a16:creationId xmlns:a16="http://schemas.microsoft.com/office/drawing/2014/main" id="{FA4AB1D2-AD0F-46A1-80BD-1AFA22AAA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 hidden="1">
            <a:extLst>
              <a:ext uri="{FF2B5EF4-FFF2-40B4-BE49-F238E27FC236}">
                <a16:creationId xmlns:a16="http://schemas.microsoft.com/office/drawing/2014/main" id="{41C0CB6A-8BFE-4AB0-B682-B5FF01FD8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C45C-947F-4981-8B3F-4F32E973C9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CBC5999-7AF2-C0B2-20D1-8160C683E0D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9148" y="6569765"/>
            <a:ext cx="268357" cy="288235"/>
          </a:xfrm>
        </p:spPr>
        <p:txBody>
          <a:bodyPr/>
          <a:lstStyle>
            <a:lvl1pPr marL="0" indent="0" algn="l">
              <a:buNone/>
              <a:defRPr sz="1200" b="1">
                <a:solidFill>
                  <a:srgbClr val="EB2D2C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450888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top">
            <a:extLst>
              <a:ext uri="{FF2B5EF4-FFF2-40B4-BE49-F238E27FC236}">
                <a16:creationId xmlns:a16="http://schemas.microsoft.com/office/drawing/2014/main" id="{5B707B66-D634-47DC-8319-75F428E73188}"/>
              </a:ext>
            </a:extLst>
          </p:cNvPr>
          <p:cNvSpPr/>
          <p:nvPr userDrawn="1"/>
        </p:nvSpPr>
        <p:spPr bwMode="auto">
          <a:xfrm>
            <a:off x="0" y="0"/>
            <a:ext cx="12192000" cy="990600"/>
          </a:xfrm>
          <a:prstGeom prst="rect">
            <a:avLst/>
          </a:prstGeom>
          <a:solidFill>
            <a:srgbClr val="33333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itchFamily="18" charset="0"/>
            </a:endParaRP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C9392247-CE23-49BB-A39E-64C7575BE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5462" y="216117"/>
            <a:ext cx="10877460" cy="687600"/>
          </a:xfrm>
          <a:prstGeom prst="rect">
            <a:avLst/>
          </a:prstGeom>
        </p:spPr>
        <p:txBody>
          <a:bodyPr vert="horz" lIns="0" tIns="46800" rIns="0" bIns="468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8140" y="1427361"/>
            <a:ext cx="10877460" cy="4722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Level 1</a:t>
            </a:r>
          </a:p>
          <a:p>
            <a:pPr lvl="1"/>
            <a:r>
              <a:rPr lang="en-US" noProof="0" dirty="0"/>
              <a:t>Level 2</a:t>
            </a:r>
          </a:p>
          <a:p>
            <a:pPr lvl="2"/>
            <a:r>
              <a:rPr lang="en-US" noProof="0" dirty="0"/>
              <a:t>Level 3</a:t>
            </a:r>
          </a:p>
          <a:p>
            <a:pPr lvl="3"/>
            <a:r>
              <a:rPr lang="en-US" noProof="0" dirty="0"/>
              <a:t>Level 4</a:t>
            </a:r>
          </a:p>
          <a:p>
            <a:pPr lvl="4"/>
            <a:r>
              <a:rPr lang="en-US" noProof="0" dirty="0"/>
              <a:t>Level 5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21" name="Date Placeholder 3" hidden="1">
            <a:extLst>
              <a:ext uri="{FF2B5EF4-FFF2-40B4-BE49-F238E27FC236}">
                <a16:creationId xmlns:a16="http://schemas.microsoft.com/office/drawing/2014/main" id="{3614D210-D6AA-4EC6-A243-5D73A548B5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858000"/>
            <a:ext cx="0" cy="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0">
                <a:noFill/>
              </a:defRPr>
            </a:lvl1pPr>
          </a:lstStyle>
          <a:p>
            <a:endParaRPr lang="en-US" dirty="0"/>
          </a:p>
        </p:txBody>
      </p:sp>
      <p:sp>
        <p:nvSpPr>
          <p:cNvPr id="22" name="Footer Placeholder 4" hidden="1">
            <a:extLst>
              <a:ext uri="{FF2B5EF4-FFF2-40B4-BE49-F238E27FC236}">
                <a16:creationId xmlns:a16="http://schemas.microsoft.com/office/drawing/2014/main" id="{7BEE63EE-D232-4BCD-B74F-ECA3EAB679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858000"/>
            <a:ext cx="0" cy="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100">
                <a:noFill/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5" hidden="1">
            <a:extLst>
              <a:ext uri="{FF2B5EF4-FFF2-40B4-BE49-F238E27FC236}">
                <a16:creationId xmlns:a16="http://schemas.microsoft.com/office/drawing/2014/main" id="{D9593F9B-71DD-46F0-8BED-14228A84F2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flipV="1">
            <a:off x="0" y="6858000"/>
            <a:ext cx="0" cy="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">
                <a:noFill/>
              </a:defRPr>
            </a:lvl1pPr>
          </a:lstStyle>
          <a:p>
            <a:fld id="{24C8C45C-947F-4981-8B3F-4F32E973C90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A white x on a black background&#10;&#10;Description automatically generated">
            <a:extLst>
              <a:ext uri="{FF2B5EF4-FFF2-40B4-BE49-F238E27FC236}">
                <a16:creationId xmlns:a16="http://schemas.microsoft.com/office/drawing/2014/main" id="{D41BD2F6-A6B9-72F3-7C4A-40AF4AD9189C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92696" cy="1018965"/>
          </a:xfrm>
          <a:prstGeom prst="rect">
            <a:avLst/>
          </a:prstGeom>
        </p:spPr>
      </p:pic>
      <p:pic>
        <p:nvPicPr>
          <p:cNvPr id="11" name="Picture 10" descr="A black and grey logo&#10;&#10;Description automatically generated">
            <a:extLst>
              <a:ext uri="{FF2B5EF4-FFF2-40B4-BE49-F238E27FC236}">
                <a16:creationId xmlns:a16="http://schemas.microsoft.com/office/drawing/2014/main" id="{D64F19CC-F52D-3650-CE72-127042369185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47496" y="6429811"/>
            <a:ext cx="1494369" cy="21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9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8" r:id="rId2"/>
    <p:sldLayoutId id="2147483767" r:id="rId3"/>
    <p:sldLayoutId id="2147483732" r:id="rId4"/>
    <p:sldLayoutId id="2147483730" r:id="rId5"/>
    <p:sldLayoutId id="2147483755" r:id="rId6"/>
    <p:sldLayoutId id="2147483766" r:id="rId7"/>
    <p:sldLayoutId id="2147483735" r:id="rId8"/>
    <p:sldLayoutId id="2147483743" r:id="rId9"/>
    <p:sldLayoutId id="2147483764" r:id="rId10"/>
    <p:sldLayoutId id="2147483765" r:id="rId11"/>
    <p:sldLayoutId id="2147483769" r:id="rId12"/>
    <p:sldLayoutId id="2147483762" r:id="rId13"/>
    <p:sldLayoutId id="2147483751" r:id="rId1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baseline="0">
          <a:solidFill>
            <a:srgbClr val="FFFFFF"/>
          </a:solidFill>
          <a:latin typeface="Franklin Gothic Medium" panose="020B0603020102020204" pitchFamily="34" charset="0"/>
          <a:ea typeface="+mj-ea"/>
          <a:cs typeface="+mj-cs"/>
        </a:defRPr>
      </a:lvl1pPr>
    </p:titleStyle>
    <p:bodyStyle>
      <a:lvl1pPr marL="432000" indent="-457200" algn="l" defTabSz="914400" rtl="0" eaLnBrk="1" latinLnBrk="0" hangingPunct="1">
        <a:lnSpc>
          <a:spcPct val="100000"/>
        </a:lnSpc>
        <a:spcBef>
          <a:spcPts val="768"/>
        </a:spcBef>
        <a:spcAft>
          <a:spcPts val="0"/>
        </a:spcAft>
        <a:buSzPct val="70000"/>
        <a:buFont typeface="Wingdings" panose="05000000000000000000" pitchFamily="2" charset="2"/>
        <a:buChar char="§"/>
        <a:defRPr sz="3200" kern="1200">
          <a:solidFill>
            <a:srgbClr val="333333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lnSpc>
          <a:spcPct val="100000"/>
        </a:lnSpc>
        <a:spcBef>
          <a:spcPts val="672"/>
        </a:spcBef>
        <a:spcAft>
          <a:spcPts val="0"/>
        </a:spcAft>
        <a:buSzPct val="70000"/>
        <a:buFont typeface="Calibri" panose="020F0502020204030204" pitchFamily="34" charset="0"/>
        <a:buChar char="−"/>
        <a:defRPr sz="2800" kern="1200">
          <a:solidFill>
            <a:srgbClr val="333333"/>
          </a:solidFill>
          <a:latin typeface="+mn-lt"/>
          <a:ea typeface="+mn-ea"/>
          <a:cs typeface="+mn-cs"/>
        </a:defRPr>
      </a:lvl2pPr>
      <a:lvl3pPr marL="1144800" indent="-230400" algn="l" defTabSz="914400" rtl="0" eaLnBrk="1" latinLnBrk="0" hangingPunct="1">
        <a:lnSpc>
          <a:spcPct val="100000"/>
        </a:lnSpc>
        <a:spcBef>
          <a:spcPts val="24"/>
        </a:spcBef>
        <a:spcAft>
          <a:spcPts val="0"/>
        </a:spcAft>
        <a:buSzPct val="70000"/>
        <a:buFont typeface="Wingdings" panose="05000000000000000000" pitchFamily="2" charset="2"/>
        <a:buChar char="§"/>
        <a:defRPr sz="2400" kern="1200">
          <a:solidFill>
            <a:srgbClr val="333333"/>
          </a:solidFill>
          <a:latin typeface="+mn-lt"/>
          <a:ea typeface="+mn-ea"/>
          <a:cs typeface="+mn-cs"/>
        </a:defRPr>
      </a:lvl3pPr>
      <a:lvl4pPr marL="1602000" indent="0" algn="l" defTabSz="914400" rtl="0" eaLnBrk="1" latinLnBrk="0" hangingPunct="1">
        <a:lnSpc>
          <a:spcPct val="100000"/>
        </a:lnSpc>
        <a:spcBef>
          <a:spcPts val="480"/>
        </a:spcBef>
        <a:spcAft>
          <a:spcPts val="0"/>
        </a:spcAft>
        <a:buFont typeface="Arial" panose="020B0604020202020204" pitchFamily="34" charset="0"/>
        <a:buChar char="​"/>
        <a:defRPr sz="2000" b="0" kern="1200">
          <a:solidFill>
            <a:srgbClr val="333333"/>
          </a:solidFill>
          <a:latin typeface="+mn-lt"/>
          <a:ea typeface="+mn-ea"/>
          <a:cs typeface="+mn-cs"/>
        </a:defRPr>
      </a:lvl4pPr>
      <a:lvl5pPr marL="2059200" indent="-230400" algn="l" defTabSz="914400" rtl="0" eaLnBrk="1" latinLnBrk="0" hangingPunct="1">
        <a:lnSpc>
          <a:spcPct val="100000"/>
        </a:lnSpc>
        <a:spcBef>
          <a:spcPts val="480"/>
        </a:spcBef>
        <a:spcAft>
          <a:spcPts val="0"/>
        </a:spcAft>
        <a:buSzPct val="70000"/>
        <a:buFont typeface="Arial" panose="020B0604020202020204" pitchFamily="34" charset="0"/>
        <a:buChar char="»"/>
        <a:tabLst/>
        <a:defRPr sz="2000" kern="1200">
          <a:solidFill>
            <a:srgbClr val="333333"/>
          </a:solidFill>
          <a:latin typeface="+mn-lt"/>
          <a:ea typeface="+mn-ea"/>
          <a:cs typeface="+mn-cs"/>
        </a:defRPr>
      </a:lvl5pPr>
      <a:lvl6pPr marL="457200" indent="-457200" algn="l" defTabSz="914400" rtl="0" eaLnBrk="1" latinLnBrk="0" hangingPunct="1">
        <a:lnSpc>
          <a:spcPct val="100000"/>
        </a:lnSpc>
        <a:spcBef>
          <a:spcPts val="768"/>
        </a:spcBef>
        <a:spcAft>
          <a:spcPts val="600"/>
        </a:spcAft>
        <a:buSzPct val="70000"/>
        <a:buFont typeface="Wingdings" panose="05000000000000000000" pitchFamily="2" charset="2"/>
        <a:buChar char="§"/>
        <a:defRPr sz="3600" b="0" kern="1200">
          <a:solidFill>
            <a:srgbClr val="333333"/>
          </a:solidFill>
          <a:latin typeface="+mn-lt"/>
          <a:ea typeface="+mn-ea"/>
          <a:cs typeface="+mn-cs"/>
        </a:defRPr>
      </a:lvl6pPr>
      <a:lvl7pPr marL="457200" indent="-457200" algn="l" defTabSz="914400" rtl="0" eaLnBrk="1" latinLnBrk="0" hangingPunct="1">
        <a:lnSpc>
          <a:spcPct val="100000"/>
        </a:lnSpc>
        <a:spcBef>
          <a:spcPts val="768"/>
        </a:spcBef>
        <a:spcAft>
          <a:spcPts val="600"/>
        </a:spcAft>
        <a:buSzPct val="70000"/>
        <a:buFont typeface="Wingdings" panose="05000000000000000000" pitchFamily="2" charset="2"/>
        <a:buChar char="§"/>
        <a:defRPr sz="3600" b="0" kern="1200" baseline="0">
          <a:solidFill>
            <a:srgbClr val="333333"/>
          </a:solidFill>
          <a:latin typeface="+mn-lt"/>
          <a:ea typeface="+mn-ea"/>
          <a:cs typeface="+mn-cs"/>
        </a:defRPr>
      </a:lvl7pPr>
      <a:lvl8pPr marL="457200" indent="-457200" algn="l" defTabSz="914400" rtl="0" eaLnBrk="1" latinLnBrk="0" hangingPunct="1">
        <a:lnSpc>
          <a:spcPct val="100000"/>
        </a:lnSpc>
        <a:spcBef>
          <a:spcPts val="768"/>
        </a:spcBef>
        <a:spcAft>
          <a:spcPts val="600"/>
        </a:spcAft>
        <a:buSzPct val="70000"/>
        <a:buFont typeface="Wingdings" panose="05000000000000000000" pitchFamily="2" charset="2"/>
        <a:buChar char="§"/>
        <a:defRPr sz="3600" b="0" kern="1200">
          <a:solidFill>
            <a:srgbClr val="333333"/>
          </a:solidFill>
          <a:latin typeface="+mn-lt"/>
          <a:ea typeface="+mn-ea"/>
          <a:cs typeface="+mn-cs"/>
        </a:defRPr>
      </a:lvl8pPr>
      <a:lvl9pPr marL="457200" indent="-457200" algn="l" defTabSz="914400" rtl="0" eaLnBrk="1" latinLnBrk="0" hangingPunct="1">
        <a:lnSpc>
          <a:spcPct val="100000"/>
        </a:lnSpc>
        <a:spcBef>
          <a:spcPts val="768"/>
        </a:spcBef>
        <a:spcAft>
          <a:spcPts val="0"/>
        </a:spcAft>
        <a:buSzPct val="70000"/>
        <a:buFont typeface="Wingdings" panose="05000000000000000000" pitchFamily="2" charset="2"/>
        <a:buChar char="§"/>
        <a:defRPr sz="3600" b="0" kern="1200" baseline="0">
          <a:solidFill>
            <a:srgbClr val="333333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52" userDrawn="1">
          <p15:clr>
            <a:srgbClr val="F26B43"/>
          </p15:clr>
        </p15:guide>
        <p15:guide id="2" pos="7304" userDrawn="1">
          <p15:clr>
            <a:srgbClr val="F26B43"/>
          </p15:clr>
        </p15:guide>
        <p15:guide id="3" orient="horz" pos="899" userDrawn="1">
          <p15:clr>
            <a:srgbClr val="F26B43"/>
          </p15:clr>
        </p15:guide>
        <p15:guide id="4" orient="horz" pos="3874" userDrawn="1">
          <p15:clr>
            <a:srgbClr val="F26B43"/>
          </p15:clr>
        </p15:guide>
        <p15:guide id="5" orient="horz" pos="1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martreports@dot.gov" TargetMode="Externa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Relationship Id="rId6" Type="http://schemas.openxmlformats.org/officeDocument/2006/relationships/hyperlink" Target="https://transportation.libguides.com/c.php?g=1428805&amp;p=10846425" TargetMode="External"/><Relationship Id="rId5" Type="http://schemas.openxmlformats.org/officeDocument/2006/relationships/hyperlink" Target="mailto:NTLDataCurator@dot.gov" TargetMode="External"/><Relationship Id="rId4" Type="http://schemas.openxmlformats.org/officeDocument/2006/relationships/hyperlink" Target="mailto:NTLDigitalSubmissions@dot.gov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126A7-BAE7-95DF-8E44-1F227F861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9C9B2-76A4-41E5-FF31-FAE14188A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Grant data packaging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237AA-120E-206D-FD59-9F63BD6DA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40" y="1569601"/>
            <a:ext cx="10877459" cy="4722697"/>
          </a:xfrm>
        </p:spPr>
        <p:txBody>
          <a:bodyPr/>
          <a:lstStyle/>
          <a:p>
            <a:pPr marL="342900" indent="-342900"/>
            <a:r>
              <a:rPr lang="en-US" dirty="0">
                <a:latin typeface="Franklin Gothic Book" panose="020B0503020102020204" pitchFamily="34" charset="0"/>
              </a:rPr>
              <a:t>Finalize Data Management Plan (DMP)</a:t>
            </a:r>
          </a:p>
          <a:p>
            <a:pPr marL="342900" indent="-342900"/>
            <a:r>
              <a:rPr lang="en-US" dirty="0">
                <a:latin typeface="Franklin Gothic Book" panose="020B0503020102020204" pitchFamily="34" charset="0"/>
              </a:rPr>
              <a:t>Organize final dataset and data package, including:</a:t>
            </a:r>
          </a:p>
          <a:p>
            <a:pPr marL="825300" lvl="1" indent="-342900"/>
            <a:r>
              <a:rPr lang="en-US" dirty="0">
                <a:latin typeface="Franklin Gothic Book" panose="020B0503020102020204" pitchFamily="34" charset="0"/>
              </a:rPr>
              <a:t>Readme file</a:t>
            </a:r>
          </a:p>
          <a:p>
            <a:pPr marL="825300" lvl="1" indent="-342900"/>
            <a:r>
              <a:rPr lang="en-US">
                <a:latin typeface="Franklin Gothic Book" panose="020B0503020102020204" pitchFamily="34" charset="0"/>
              </a:rPr>
              <a:t>DCAT-US </a:t>
            </a:r>
            <a:r>
              <a:rPr lang="en-US" dirty="0">
                <a:latin typeface="Franklin Gothic Book" panose="020B0503020102020204" pitchFamily="34" charset="0"/>
              </a:rPr>
              <a:t>JSON metadata file</a:t>
            </a:r>
          </a:p>
          <a:p>
            <a:pPr marL="825300" lvl="1" indent="-342900"/>
            <a:r>
              <a:rPr lang="en-US" dirty="0">
                <a:latin typeface="Franklin Gothic Book" panose="020B0503020102020204" pitchFamily="34" charset="0"/>
              </a:rPr>
              <a:t>Final DMP</a:t>
            </a:r>
          </a:p>
          <a:p>
            <a:pPr marL="342900" indent="-342900"/>
            <a:r>
              <a:rPr lang="en-US" dirty="0">
                <a:latin typeface="Franklin Gothic Book" panose="020B0503020102020204" pitchFamily="34" charset="0"/>
              </a:rPr>
              <a:t>Final report</a:t>
            </a:r>
          </a:p>
          <a:p>
            <a:pPr marL="825300" lvl="1" indent="-342900"/>
            <a:r>
              <a:rPr lang="en-US" dirty="0">
                <a:latin typeface="Franklin Gothic Book" panose="020B0503020102020204" pitchFamily="34" charset="0"/>
              </a:rPr>
              <a:t>Email to </a:t>
            </a:r>
            <a:r>
              <a:rPr lang="en-US" dirty="0">
                <a:latin typeface="Franklin Gothic Book" panose="020B0503020102020204" pitchFamily="34" charset="0"/>
                <a:hlinkClick r:id="rId3"/>
              </a:rPr>
              <a:t>smartreports@dot.gov</a:t>
            </a:r>
            <a:r>
              <a:rPr lang="en-US" dirty="0">
                <a:latin typeface="Franklin Gothic Book" panose="020B0503020102020204" pitchFamily="34" charset="0"/>
              </a:rPr>
              <a:t>, </a:t>
            </a:r>
            <a:r>
              <a:rPr lang="en-US" dirty="0">
                <a:latin typeface="Franklin Gothic Book" panose="020B0503020102020204" pitchFamily="34" charset="0"/>
                <a:hlinkClick r:id="rId4"/>
              </a:rPr>
              <a:t>NTLDigitalSubmissions@dot.gov</a:t>
            </a:r>
            <a:r>
              <a:rPr lang="en-US" dirty="0">
                <a:latin typeface="Franklin Gothic Book" panose="020B0503020102020204" pitchFamily="34" charset="0"/>
              </a:rPr>
              <a:t>, </a:t>
            </a:r>
            <a:r>
              <a:rPr lang="en-US" dirty="0">
                <a:latin typeface="Franklin Gothic Book" panose="020B0503020102020204" pitchFamily="34" charset="0"/>
                <a:hlinkClick r:id="rId5"/>
              </a:rPr>
              <a:t>NTLDataCurator@dot.gov</a:t>
            </a:r>
            <a:endParaRPr lang="en-US" dirty="0">
              <a:latin typeface="Franklin Gothic Book" panose="020B0503020102020204" pitchFamily="34" charset="0"/>
            </a:endParaRPr>
          </a:p>
          <a:p>
            <a:pPr marL="342900" indent="-342900"/>
            <a:r>
              <a:rPr lang="en-US" dirty="0">
                <a:latin typeface="Franklin Gothic Book" panose="020B0503020102020204" pitchFamily="34" charset="0"/>
              </a:rPr>
              <a:t>Final dataset</a:t>
            </a:r>
          </a:p>
          <a:p>
            <a:pPr marL="825300" lvl="1" indent="-342900"/>
            <a:r>
              <a:rPr lang="en-US" dirty="0">
                <a:latin typeface="Franklin Gothic Book" panose="020B0503020102020204" pitchFamily="34" charset="0"/>
              </a:rPr>
              <a:t>Submit to chosen repository, matching that in the DMP</a:t>
            </a:r>
          </a:p>
          <a:p>
            <a:pPr marL="825300" lvl="1" indent="-342900"/>
            <a:r>
              <a:rPr lang="en-US" dirty="0">
                <a:latin typeface="Franklin Gothic Book" panose="020B0503020102020204" pitchFamily="34" charset="0"/>
              </a:rPr>
              <a:t>A copy must be submitted to ROSA P, regardless of chosen repository</a:t>
            </a:r>
          </a:p>
          <a:p>
            <a:pPr marL="342900" indent="-342900"/>
            <a:r>
              <a:rPr lang="en-US" dirty="0">
                <a:latin typeface="Franklin Gothic Book" panose="020B0503020102020204" pitchFamily="34" charset="0"/>
                <a:hlinkClick r:id="rId6"/>
              </a:rPr>
              <a:t>Full USDOT Documentation</a:t>
            </a:r>
            <a:endParaRPr lang="en-US" dirty="0">
              <a:latin typeface="Franklin Gothic Book" panose="020B05030201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2BFB6-A496-070F-3C2D-6B4990E8E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C45C-947F-4981-8B3F-4F32E973C901}" type="slidenum">
              <a:rPr lang="en-US" smtClean="0"/>
              <a:pPr/>
              <a:t>1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57740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F35C-47EF-115D-8333-56EA1D1FF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Grant data package components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6D308-FD94-6C34-1AA6-1315DD00E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C45C-947F-4981-8B3F-4F32E973C9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954A5E2-1633-434F-8F66-C8C30A44C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403" y="1427361"/>
            <a:ext cx="5100769" cy="4722697"/>
          </a:xfrm>
        </p:spPr>
        <p:txBody>
          <a:bodyPr/>
          <a:lstStyle/>
          <a:p>
            <a:r>
              <a:rPr lang="en-US" dirty="0"/>
              <a:t>Potential final dataset components</a:t>
            </a:r>
          </a:p>
          <a:p>
            <a:pPr lvl="1"/>
            <a:r>
              <a:rPr lang="en-US" dirty="0"/>
              <a:t>Data dictionary</a:t>
            </a:r>
          </a:p>
          <a:p>
            <a:pPr lvl="2"/>
            <a:r>
              <a:rPr lang="en-US" dirty="0"/>
              <a:t>Describes all variables in final dataset</a:t>
            </a:r>
          </a:p>
          <a:p>
            <a:pPr lvl="1"/>
            <a:r>
              <a:rPr lang="en-US" dirty="0" err="1"/>
              <a:t>Derq</a:t>
            </a:r>
            <a:r>
              <a:rPr lang="en-US" dirty="0"/>
              <a:t> Data</a:t>
            </a:r>
          </a:p>
          <a:p>
            <a:pPr lvl="2"/>
            <a:r>
              <a:rPr lang="en-US" dirty="0"/>
              <a:t>Events</a:t>
            </a:r>
          </a:p>
          <a:p>
            <a:pPr lvl="2"/>
            <a:r>
              <a:rPr lang="en-US" dirty="0"/>
              <a:t>ADT (Volumes, Classifications)</a:t>
            </a:r>
          </a:p>
          <a:p>
            <a:pPr lvl="2"/>
            <a:r>
              <a:rPr lang="en-US" dirty="0"/>
              <a:t>Turning Movement Counts (TMCs)</a:t>
            </a:r>
          </a:p>
          <a:p>
            <a:pPr lvl="2"/>
            <a:r>
              <a:rPr lang="en-US" dirty="0"/>
              <a:t>Vulnerable Road User counts (VRUs)</a:t>
            </a:r>
          </a:p>
          <a:p>
            <a:pPr lvl="2"/>
            <a:r>
              <a:rPr lang="en-US" dirty="0"/>
              <a:t>Speeds</a:t>
            </a:r>
          </a:p>
          <a:p>
            <a:pPr lvl="2"/>
            <a:r>
              <a:rPr lang="en-US" dirty="0"/>
              <a:t>Camera names and coordinate locations</a:t>
            </a:r>
          </a:p>
          <a:p>
            <a:pPr lvl="1"/>
            <a:r>
              <a:rPr lang="en-US" dirty="0"/>
              <a:t>SMATS O-D counts</a:t>
            </a:r>
          </a:p>
          <a:p>
            <a:pPr lvl="2"/>
            <a:r>
              <a:rPr lang="en-US" dirty="0"/>
              <a:t>By start hour of trip</a:t>
            </a:r>
          </a:p>
          <a:p>
            <a:pPr lvl="2"/>
            <a:r>
              <a:rPr lang="en-US" dirty="0"/>
              <a:t>By length of trip</a:t>
            </a:r>
          </a:p>
          <a:p>
            <a:pPr lvl="2"/>
            <a:r>
              <a:rPr lang="en-US" dirty="0"/>
              <a:t>By duration of trip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33945755-8A64-879A-93F1-F8B9FDDF28AF}"/>
              </a:ext>
            </a:extLst>
          </p:cNvPr>
          <p:cNvSpPr txBox="1">
            <a:spLocks/>
          </p:cNvSpPr>
          <p:nvPr/>
        </p:nvSpPr>
        <p:spPr>
          <a:xfrm>
            <a:off x="6445828" y="1472729"/>
            <a:ext cx="5100769" cy="4722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32000" indent="-457200" algn="l" defTabSz="914400" rtl="0" eaLnBrk="1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§"/>
              <a:defRPr sz="2400" kern="1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lnSpc>
                <a:spcPct val="100000"/>
              </a:lnSpc>
              <a:spcBef>
                <a:spcPts val="672"/>
              </a:spcBef>
              <a:spcAft>
                <a:spcPts val="0"/>
              </a:spcAft>
              <a:buSzPct val="70000"/>
              <a:buFont typeface="Calibri" panose="020F0502020204030204" pitchFamily="34" charset="0"/>
              <a:buChar char="−"/>
              <a:defRPr sz="2000" kern="1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2pPr>
            <a:lvl3pPr marL="1144800" indent="-230400" algn="l" defTabSz="914400" rtl="0" eaLnBrk="1" latinLnBrk="0" hangingPunct="1">
              <a:lnSpc>
                <a:spcPct val="100000"/>
              </a:lnSpc>
              <a:spcBef>
                <a:spcPts val="24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§"/>
              <a:defRPr sz="1800" kern="1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3pPr>
            <a:lvl4pPr marL="1602000" indent="0" algn="l" defTabSz="914400" rtl="0" eaLnBrk="1" latinLnBrk="0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800" b="0" kern="1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4pPr>
            <a:lvl5pPr marL="2059200" indent="-230400" algn="l" defTabSz="914400" rtl="0" eaLnBrk="1" latinLnBrk="0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70000"/>
              <a:buFont typeface="Arial" panose="020B0604020202020204" pitchFamily="34" charset="0"/>
              <a:buChar char="»"/>
              <a:tabLst/>
              <a:defRPr sz="1800" kern="1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5pPr>
            <a:lvl6pPr marL="457200" indent="-457200" algn="l" defTabSz="914400" rtl="0" eaLnBrk="1" latinLnBrk="0" hangingPunct="1">
              <a:lnSpc>
                <a:spcPct val="100000"/>
              </a:lnSpc>
              <a:spcBef>
                <a:spcPts val="768"/>
              </a:spcBef>
              <a:spcAft>
                <a:spcPts val="600"/>
              </a:spcAft>
              <a:buSzPct val="70000"/>
              <a:buFont typeface="Wingdings" panose="05000000000000000000" pitchFamily="2" charset="2"/>
              <a:buChar char="§"/>
              <a:defRPr sz="3600" b="0" kern="1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6pPr>
            <a:lvl7pPr marL="457200" indent="-457200" algn="l" defTabSz="914400" rtl="0" eaLnBrk="1" latinLnBrk="0" hangingPunct="1">
              <a:lnSpc>
                <a:spcPct val="100000"/>
              </a:lnSpc>
              <a:spcBef>
                <a:spcPts val="768"/>
              </a:spcBef>
              <a:spcAft>
                <a:spcPts val="600"/>
              </a:spcAft>
              <a:buSzPct val="70000"/>
              <a:buFont typeface="Wingdings" panose="05000000000000000000" pitchFamily="2" charset="2"/>
              <a:buChar char="§"/>
              <a:defRPr sz="3600" b="0" kern="120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7pPr>
            <a:lvl8pPr marL="457200" indent="-457200" algn="l" defTabSz="914400" rtl="0" eaLnBrk="1" latinLnBrk="0" hangingPunct="1">
              <a:lnSpc>
                <a:spcPct val="100000"/>
              </a:lnSpc>
              <a:spcBef>
                <a:spcPts val="768"/>
              </a:spcBef>
              <a:spcAft>
                <a:spcPts val="600"/>
              </a:spcAft>
              <a:buSzPct val="70000"/>
              <a:buFont typeface="Wingdings" panose="05000000000000000000" pitchFamily="2" charset="2"/>
              <a:buChar char="§"/>
              <a:defRPr sz="3600" b="0" kern="120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8pPr>
            <a:lvl9pPr marL="457200" indent="-457200" algn="l" defTabSz="914400" rtl="0" eaLnBrk="1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§"/>
              <a:defRPr sz="3600" b="0" kern="120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Data package</a:t>
            </a:r>
          </a:p>
          <a:p>
            <a:pPr lvl="1"/>
            <a:r>
              <a:rPr lang="en-US" dirty="0"/>
              <a:t>Readme file</a:t>
            </a:r>
          </a:p>
          <a:p>
            <a:pPr lvl="1"/>
            <a:r>
              <a:rPr lang="en-US" dirty="0"/>
              <a:t>DCAT-US JSON metadata file</a:t>
            </a:r>
          </a:p>
          <a:p>
            <a:pPr lvl="1"/>
            <a:r>
              <a:rPr lang="en-US" dirty="0"/>
              <a:t>Finalized DMP</a:t>
            </a:r>
          </a:p>
          <a:p>
            <a:pPr lvl="1"/>
            <a:r>
              <a:rPr lang="en-US" dirty="0"/>
              <a:t>Dataset ZIP file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CCF1AA03-8FCA-A0A3-9B62-31DD2C771FCF}"/>
              </a:ext>
            </a:extLst>
          </p:cNvPr>
          <p:cNvSpPr/>
          <p:nvPr/>
        </p:nvSpPr>
        <p:spPr>
          <a:xfrm>
            <a:off x="5600700" y="1427360"/>
            <a:ext cx="665018" cy="4663440"/>
          </a:xfrm>
          <a:prstGeom prst="rightBrac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53EF92C-2AC9-D250-C82A-76A17F8EB495}"/>
              </a:ext>
            </a:extLst>
          </p:cNvPr>
          <p:cNvCxnSpPr>
            <a:cxnSpLocks/>
            <a:stCxn id="8" idx="1"/>
          </p:cNvCxnSpPr>
          <p:nvPr/>
        </p:nvCxnSpPr>
        <p:spPr>
          <a:xfrm>
            <a:off x="6265718" y="3759080"/>
            <a:ext cx="98713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5548031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833926307784286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8339263077842868"/>
</p:tagLst>
</file>

<file path=ppt/theme/theme1.xml><?xml version="1.0" encoding="utf-8"?>
<a:theme xmlns:a="http://schemas.openxmlformats.org/drawingml/2006/main" name="Parametrix A widescreen">
  <a:themeElements>
    <a:clrScheme name="Parametrix A">
      <a:dk1>
        <a:srgbClr val="BD2B2B"/>
      </a:dk1>
      <a:lt1>
        <a:srgbClr val="777777"/>
      </a:lt1>
      <a:dk2>
        <a:srgbClr val="898F4B"/>
      </a:dk2>
      <a:lt2>
        <a:srgbClr val="2A6EBB"/>
      </a:lt2>
      <a:accent1>
        <a:srgbClr val="589199"/>
      </a:accent1>
      <a:accent2>
        <a:srgbClr val="002244"/>
      </a:accent2>
      <a:accent3>
        <a:srgbClr val="825C26"/>
      </a:accent3>
      <a:accent4>
        <a:srgbClr val="A25231"/>
      </a:accent4>
      <a:accent5>
        <a:srgbClr val="D3BF96"/>
      </a:accent5>
      <a:accent6>
        <a:srgbClr val="D1D1B6"/>
      </a:accent6>
      <a:hlink>
        <a:srgbClr val="B3CBEA"/>
      </a:hlink>
      <a:folHlink>
        <a:srgbClr val="AFD4D7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72000" tIns="36000" rIns="72000" bIns="36000" rtlCol="0" anchor="ctr"/>
      <a:lstStyle>
        <a:defPPr algn="ctr">
          <a:defRPr sz="2000" noProof="0"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aseTemplate 16-9.potx" id="{9A7F592D-7533-4370-BAE8-EBE344B4040F}" vid="{09001DA9-1FBC-4EFE-8F67-1211FA7EA4AC}"/>
    </a:ext>
  </a:extLst>
</a:theme>
</file>

<file path=ppt/theme/theme2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kabelondesign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kabelondesign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BaseTemplate 16-9 UK</Template>
  <TotalTime>0</TotalTime>
  <Words>154</Words>
  <Application>Microsoft Office PowerPoint</Application>
  <PresentationFormat>Widescreen</PresentationFormat>
  <Paragraphs>35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Franklin Gothic Book</vt:lpstr>
      <vt:lpstr>Franklin Gothic Medium</vt:lpstr>
      <vt:lpstr>Times New Roman</vt:lpstr>
      <vt:lpstr>Wingdings</vt:lpstr>
      <vt:lpstr>Parametrix A widescreen</vt:lpstr>
      <vt:lpstr>SMART Grant data packaging process</vt:lpstr>
      <vt:lpstr>SMART Grant data package components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2020-01-06T07:55:02Z</dcterms:created>
  <dcterms:modified xsi:type="dcterms:W3CDTF">2025-09-17T20:21:01Z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  <property fmtid="{D5CDD505-2E9C-101B-9397-08002B2CF9AE}" pid="3" name="CustomerId">
    <vt:lpwstr>parametrix</vt:lpwstr>
  </property>
  <property fmtid="{D5CDD505-2E9C-101B-9397-08002B2CF9AE}" pid="4" name="TemplateId">
    <vt:lpwstr>638319586580725706</vt:lpwstr>
  </property>
  <property fmtid="{D5CDD505-2E9C-101B-9397-08002B2CF9AE}" pid="5" name="UserProfileId">
    <vt:lpwstr>638495103801752286</vt:lpwstr>
  </property>
</Properties>
</file>

<file path=docProps/thumbnail.jpeg>
</file>